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44" r:id="rId2"/>
  </p:sldMasterIdLst>
  <p:notesMasterIdLst>
    <p:notesMasterId r:id="rId44"/>
  </p:notesMasterIdLst>
  <p:handoutMasterIdLst>
    <p:handoutMasterId r:id="rId45"/>
  </p:handoutMasterIdLst>
  <p:sldIdLst>
    <p:sldId id="256" r:id="rId3"/>
    <p:sldId id="267" r:id="rId4"/>
    <p:sldId id="258" r:id="rId5"/>
    <p:sldId id="284" r:id="rId6"/>
    <p:sldId id="260" r:id="rId7"/>
    <p:sldId id="279" r:id="rId8"/>
    <p:sldId id="263" r:id="rId9"/>
    <p:sldId id="264" r:id="rId10"/>
    <p:sldId id="308" r:id="rId11"/>
    <p:sldId id="307" r:id="rId12"/>
    <p:sldId id="311" r:id="rId13"/>
    <p:sldId id="309" r:id="rId14"/>
    <p:sldId id="278" r:id="rId15"/>
    <p:sldId id="275" r:id="rId16"/>
    <p:sldId id="317" r:id="rId17"/>
    <p:sldId id="318" r:id="rId18"/>
    <p:sldId id="319" r:id="rId19"/>
    <p:sldId id="320" r:id="rId20"/>
    <p:sldId id="280" r:id="rId21"/>
    <p:sldId id="281" r:id="rId22"/>
    <p:sldId id="285" r:id="rId23"/>
    <p:sldId id="283" r:id="rId24"/>
    <p:sldId id="286" r:id="rId25"/>
    <p:sldId id="287" r:id="rId26"/>
    <p:sldId id="300" r:id="rId27"/>
    <p:sldId id="301" r:id="rId28"/>
    <p:sldId id="296" r:id="rId29"/>
    <p:sldId id="305" r:id="rId30"/>
    <p:sldId id="302" r:id="rId31"/>
    <p:sldId id="303" r:id="rId32"/>
    <p:sldId id="291" r:id="rId33"/>
    <p:sldId id="304" r:id="rId34"/>
    <p:sldId id="298" r:id="rId35"/>
    <p:sldId id="299" r:id="rId36"/>
    <p:sldId id="274" r:id="rId37"/>
    <p:sldId id="312" r:id="rId38"/>
    <p:sldId id="266" r:id="rId39"/>
    <p:sldId id="313" r:id="rId40"/>
    <p:sldId id="314" r:id="rId41"/>
    <p:sldId id="315" r:id="rId42"/>
    <p:sldId id="316" r:id="rId4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096"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5C9C2-763A-2443-99DD-810A7B273DC4}" type="doc">
      <dgm:prSet loTypeId="urn:microsoft.com/office/officeart/2009/3/layout/StepUpProcess" loCatId="" qsTypeId="urn:microsoft.com/office/officeart/2005/8/quickstyle/3D1" qsCatId="3D" csTypeId="urn:microsoft.com/office/officeart/2005/8/colors/accent2_3" csCatId="accent2" phldr="1"/>
      <dgm:spPr/>
    </dgm:pt>
    <dgm:pt modelId="{ED560999-741A-8040-83E5-3EB057D2B43C}">
      <dgm:prSet phldrT="[Texte]" custT="1"/>
      <dgm:spPr/>
      <dgm:t>
        <a:bodyPr/>
        <a:lstStyle/>
        <a:p>
          <a:r>
            <a:rPr lang="fr-FR" sz="1800" b="0" dirty="0" smtClean="0">
              <a:solidFill>
                <a:srgbClr val="000000"/>
              </a:solidFill>
            </a:rPr>
            <a:t>Savoir redire ;</a:t>
          </a:r>
        </a:p>
        <a:p>
          <a:r>
            <a:rPr lang="fr-FR" sz="1800" b="0" dirty="0" smtClean="0">
              <a:solidFill>
                <a:srgbClr val="000000"/>
              </a:solidFill>
            </a:rPr>
            <a:t>Savoir refaire ;</a:t>
          </a:r>
        </a:p>
        <a:p>
          <a:r>
            <a:rPr lang="fr-FR" sz="1800" b="0" dirty="0" smtClean="0">
              <a:solidFill>
                <a:srgbClr val="000000"/>
              </a:solidFill>
            </a:rPr>
            <a:t>La compréhension du monde par la résolution de problèmes est réalisée par une introduction préalable des contextes et des savoirs. </a:t>
          </a:r>
          <a:endParaRPr lang="fr-FR" sz="1800" b="0" dirty="0">
            <a:solidFill>
              <a:srgbClr val="000000"/>
            </a:solidFill>
          </a:endParaRPr>
        </a:p>
      </dgm:t>
    </dgm:pt>
    <dgm:pt modelId="{1D6DE19C-6AFD-A740-89C3-A41254A53D55}" type="parTrans" cxnId="{CDB71C68-A005-BA48-81E6-110CADC9CBD4}">
      <dgm:prSet/>
      <dgm:spPr/>
      <dgm:t>
        <a:bodyPr/>
        <a:lstStyle/>
        <a:p>
          <a:endParaRPr lang="fr-FR">
            <a:solidFill>
              <a:srgbClr val="000000"/>
            </a:solidFill>
          </a:endParaRPr>
        </a:p>
      </dgm:t>
    </dgm:pt>
    <dgm:pt modelId="{CB5EC5E1-EF55-864F-8C3A-45C49DC277DA}" type="sibTrans" cxnId="{CDB71C68-A005-BA48-81E6-110CADC9CBD4}">
      <dgm:prSet/>
      <dgm:spPr/>
      <dgm:t>
        <a:bodyPr/>
        <a:lstStyle/>
        <a:p>
          <a:endParaRPr lang="fr-FR">
            <a:solidFill>
              <a:srgbClr val="000000"/>
            </a:solidFill>
          </a:endParaRPr>
        </a:p>
      </dgm:t>
    </dgm:pt>
    <dgm:pt modelId="{6F2A761E-02CF-6849-A2FF-F5FC36DF90AD}">
      <dgm:prSet phldrT="[Texte]" custT="1"/>
      <dgm:spPr/>
      <dgm:t>
        <a:bodyPr/>
        <a:lstStyle/>
        <a:p>
          <a:r>
            <a:rPr lang="fr-FR" sz="1800" b="0" dirty="0" smtClean="0">
              <a:solidFill>
                <a:srgbClr val="000000"/>
              </a:solidFill>
            </a:rPr>
            <a:t>Accroître notre travail de compréhension du monde ;</a:t>
          </a:r>
        </a:p>
        <a:p>
          <a:r>
            <a:rPr lang="fr-FR" sz="1800" b="0" dirty="0" smtClean="0">
              <a:solidFill>
                <a:srgbClr val="000000"/>
              </a:solidFill>
            </a:rPr>
            <a:t>Les situations doivent amener l’adulte à reconnaître les savoirs en jeu ; </a:t>
          </a:r>
        </a:p>
        <a:p>
          <a:r>
            <a:rPr lang="fr-FR" sz="1800" b="0" dirty="0" smtClean="0">
              <a:solidFill>
                <a:srgbClr val="000000"/>
              </a:solidFill>
            </a:rPr>
            <a:t>Savoir quand et pourquoi appliquer un processus particulier  ; </a:t>
          </a:r>
        </a:p>
        <a:p>
          <a:r>
            <a:rPr lang="fr-FR" sz="1800" b="0" dirty="0" smtClean="0">
              <a:solidFill>
                <a:srgbClr val="000000"/>
              </a:solidFill>
            </a:rPr>
            <a:t>Les savoirs doivent être considérés comme ressources par l’adulte.</a:t>
          </a:r>
        </a:p>
      </dgm:t>
    </dgm:pt>
    <dgm:pt modelId="{9A0AECC4-E512-2442-9A78-82895B6CA069}" type="parTrans" cxnId="{7608F2AF-8ED8-9F4A-A6A3-8BADF3257C74}">
      <dgm:prSet/>
      <dgm:spPr/>
      <dgm:t>
        <a:bodyPr/>
        <a:lstStyle/>
        <a:p>
          <a:endParaRPr lang="fr-FR">
            <a:solidFill>
              <a:srgbClr val="000000"/>
            </a:solidFill>
          </a:endParaRPr>
        </a:p>
      </dgm:t>
    </dgm:pt>
    <dgm:pt modelId="{B4B7F78C-6B51-CD4B-B0CD-7A5D48D0D17D}" type="sibTrans" cxnId="{7608F2AF-8ED8-9F4A-A6A3-8BADF3257C74}">
      <dgm:prSet/>
      <dgm:spPr/>
      <dgm:t>
        <a:bodyPr/>
        <a:lstStyle/>
        <a:p>
          <a:endParaRPr lang="fr-FR">
            <a:solidFill>
              <a:srgbClr val="000000"/>
            </a:solidFill>
          </a:endParaRPr>
        </a:p>
      </dgm:t>
    </dgm:pt>
    <dgm:pt modelId="{48521A98-482A-EB41-B535-C9D3759682C1}" type="pres">
      <dgm:prSet presAssocID="{EA45C9C2-763A-2443-99DD-810A7B273DC4}" presName="rootnode" presStyleCnt="0">
        <dgm:presLayoutVars>
          <dgm:chMax/>
          <dgm:chPref/>
          <dgm:dir/>
          <dgm:animLvl val="lvl"/>
        </dgm:presLayoutVars>
      </dgm:prSet>
      <dgm:spPr/>
    </dgm:pt>
    <dgm:pt modelId="{50F92893-8B64-6C44-A503-B1FB85264DC5}" type="pres">
      <dgm:prSet presAssocID="{ED560999-741A-8040-83E5-3EB057D2B43C}" presName="composite" presStyleCnt="0"/>
      <dgm:spPr/>
    </dgm:pt>
    <dgm:pt modelId="{929DD3EB-F9AA-E940-83A6-933E7E78F322}" type="pres">
      <dgm:prSet presAssocID="{ED560999-741A-8040-83E5-3EB057D2B43C}" presName="LShape" presStyleLbl="alignNode1" presStyleIdx="0" presStyleCnt="3"/>
      <dgm:spPr/>
    </dgm:pt>
    <dgm:pt modelId="{71E5DBBB-15EB-5147-921A-55BBD43B979C}" type="pres">
      <dgm:prSet presAssocID="{ED560999-741A-8040-83E5-3EB057D2B43C}" presName="ParentText" presStyleLbl="revTx" presStyleIdx="0" presStyleCnt="2" custScaleX="113523" custLinFactNeighborX="7884">
        <dgm:presLayoutVars>
          <dgm:chMax val="0"/>
          <dgm:chPref val="0"/>
          <dgm:bulletEnabled val="1"/>
        </dgm:presLayoutVars>
      </dgm:prSet>
      <dgm:spPr/>
      <dgm:t>
        <a:bodyPr/>
        <a:lstStyle/>
        <a:p>
          <a:endParaRPr lang="fr-FR"/>
        </a:p>
      </dgm:t>
    </dgm:pt>
    <dgm:pt modelId="{D60CD102-CD65-F046-BA32-4A1197E366D6}" type="pres">
      <dgm:prSet presAssocID="{ED560999-741A-8040-83E5-3EB057D2B43C}" presName="Triangle" presStyleLbl="alignNode1" presStyleIdx="1" presStyleCnt="3"/>
      <dgm:spPr/>
    </dgm:pt>
    <dgm:pt modelId="{2C8295CF-1680-1247-8A36-90F403DE25E5}" type="pres">
      <dgm:prSet presAssocID="{CB5EC5E1-EF55-864F-8C3A-45C49DC277DA}" presName="sibTrans" presStyleCnt="0"/>
      <dgm:spPr/>
    </dgm:pt>
    <dgm:pt modelId="{886FD05D-D823-3F44-8246-F7B6DB943A5E}" type="pres">
      <dgm:prSet presAssocID="{CB5EC5E1-EF55-864F-8C3A-45C49DC277DA}" presName="space" presStyleCnt="0"/>
      <dgm:spPr/>
    </dgm:pt>
    <dgm:pt modelId="{FEC81A62-A501-F24A-9DE4-B6EC45F94165}" type="pres">
      <dgm:prSet presAssocID="{6F2A761E-02CF-6849-A2FF-F5FC36DF90AD}" presName="composite" presStyleCnt="0"/>
      <dgm:spPr/>
    </dgm:pt>
    <dgm:pt modelId="{1E8D9E4D-71FA-E945-A252-6F119F8BBA8E}" type="pres">
      <dgm:prSet presAssocID="{6F2A761E-02CF-6849-A2FF-F5FC36DF90AD}" presName="LShape" presStyleLbl="alignNode1" presStyleIdx="2" presStyleCnt="3" custScaleX="126013"/>
      <dgm:spPr/>
    </dgm:pt>
    <dgm:pt modelId="{695FFC38-BEAF-7F4F-A064-65E95071066C}" type="pres">
      <dgm:prSet presAssocID="{6F2A761E-02CF-6849-A2FF-F5FC36DF90AD}" presName="ParentText" presStyleLbl="revTx" presStyleIdx="1" presStyleCnt="2" custScaleX="129187">
        <dgm:presLayoutVars>
          <dgm:chMax val="0"/>
          <dgm:chPref val="0"/>
          <dgm:bulletEnabled val="1"/>
        </dgm:presLayoutVars>
      </dgm:prSet>
      <dgm:spPr/>
      <dgm:t>
        <a:bodyPr/>
        <a:lstStyle/>
        <a:p>
          <a:endParaRPr lang="fr-FR"/>
        </a:p>
      </dgm:t>
    </dgm:pt>
  </dgm:ptLst>
  <dgm:cxnLst>
    <dgm:cxn modelId="{45216CB1-6C88-9248-B002-0761CC48CE64}" type="presOf" srcId="{EA45C9C2-763A-2443-99DD-810A7B273DC4}" destId="{48521A98-482A-EB41-B535-C9D3759682C1}" srcOrd="0" destOrd="0" presId="urn:microsoft.com/office/officeart/2009/3/layout/StepUpProcess"/>
    <dgm:cxn modelId="{B22FD7B8-8C49-804B-AE5B-19F1E908D7D6}" type="presOf" srcId="{6F2A761E-02CF-6849-A2FF-F5FC36DF90AD}" destId="{695FFC38-BEAF-7F4F-A064-65E95071066C}" srcOrd="0" destOrd="0" presId="urn:microsoft.com/office/officeart/2009/3/layout/StepUpProcess"/>
    <dgm:cxn modelId="{7608F2AF-8ED8-9F4A-A6A3-8BADF3257C74}" srcId="{EA45C9C2-763A-2443-99DD-810A7B273DC4}" destId="{6F2A761E-02CF-6849-A2FF-F5FC36DF90AD}" srcOrd="1" destOrd="0" parTransId="{9A0AECC4-E512-2442-9A78-82895B6CA069}" sibTransId="{B4B7F78C-6B51-CD4B-B0CD-7A5D48D0D17D}"/>
    <dgm:cxn modelId="{672E9EEC-6CEE-7E42-9B18-F5EA0F9EF6E4}" type="presOf" srcId="{ED560999-741A-8040-83E5-3EB057D2B43C}" destId="{71E5DBBB-15EB-5147-921A-55BBD43B979C}" srcOrd="0" destOrd="0" presId="urn:microsoft.com/office/officeart/2009/3/layout/StepUpProcess"/>
    <dgm:cxn modelId="{CDB71C68-A005-BA48-81E6-110CADC9CBD4}" srcId="{EA45C9C2-763A-2443-99DD-810A7B273DC4}" destId="{ED560999-741A-8040-83E5-3EB057D2B43C}" srcOrd="0" destOrd="0" parTransId="{1D6DE19C-6AFD-A740-89C3-A41254A53D55}" sibTransId="{CB5EC5E1-EF55-864F-8C3A-45C49DC277DA}"/>
    <dgm:cxn modelId="{9494FDFC-DA29-0A46-87D8-3F9A7C75BD00}" type="presParOf" srcId="{48521A98-482A-EB41-B535-C9D3759682C1}" destId="{50F92893-8B64-6C44-A503-B1FB85264DC5}" srcOrd="0" destOrd="0" presId="urn:microsoft.com/office/officeart/2009/3/layout/StepUpProcess"/>
    <dgm:cxn modelId="{A4E6FB97-A47C-4B46-AF50-2C4E41075BDC}" type="presParOf" srcId="{50F92893-8B64-6C44-A503-B1FB85264DC5}" destId="{929DD3EB-F9AA-E940-83A6-933E7E78F322}" srcOrd="0" destOrd="0" presId="urn:microsoft.com/office/officeart/2009/3/layout/StepUpProcess"/>
    <dgm:cxn modelId="{0224298A-732E-8144-972F-6493CD2752AD}" type="presParOf" srcId="{50F92893-8B64-6C44-A503-B1FB85264DC5}" destId="{71E5DBBB-15EB-5147-921A-55BBD43B979C}" srcOrd="1" destOrd="0" presId="urn:microsoft.com/office/officeart/2009/3/layout/StepUpProcess"/>
    <dgm:cxn modelId="{2E096684-D40F-284A-B2FF-3269F982A4A7}" type="presParOf" srcId="{50F92893-8B64-6C44-A503-B1FB85264DC5}" destId="{D60CD102-CD65-F046-BA32-4A1197E366D6}" srcOrd="2" destOrd="0" presId="urn:microsoft.com/office/officeart/2009/3/layout/StepUpProcess"/>
    <dgm:cxn modelId="{ABE2E790-54DA-7E44-B9B2-E912D2034A08}" type="presParOf" srcId="{48521A98-482A-EB41-B535-C9D3759682C1}" destId="{2C8295CF-1680-1247-8A36-90F403DE25E5}" srcOrd="1" destOrd="0" presId="urn:microsoft.com/office/officeart/2009/3/layout/StepUpProcess"/>
    <dgm:cxn modelId="{79B12691-0F2B-4F40-8B9D-1F5694DCEBF4}" type="presParOf" srcId="{2C8295CF-1680-1247-8A36-90F403DE25E5}" destId="{886FD05D-D823-3F44-8246-F7B6DB943A5E}" srcOrd="0" destOrd="0" presId="urn:microsoft.com/office/officeart/2009/3/layout/StepUpProcess"/>
    <dgm:cxn modelId="{DC8BA4E9-40E8-5147-B60A-F2EA9BA58E46}" type="presParOf" srcId="{48521A98-482A-EB41-B535-C9D3759682C1}" destId="{FEC81A62-A501-F24A-9DE4-B6EC45F94165}" srcOrd="2" destOrd="0" presId="urn:microsoft.com/office/officeart/2009/3/layout/StepUpProcess"/>
    <dgm:cxn modelId="{E57DE2AC-4192-4049-BEC8-2D34598EE8ED}" type="presParOf" srcId="{FEC81A62-A501-F24A-9DE4-B6EC45F94165}" destId="{1E8D9E4D-71FA-E945-A252-6F119F8BBA8E}" srcOrd="0" destOrd="0" presId="urn:microsoft.com/office/officeart/2009/3/layout/StepUpProcess"/>
    <dgm:cxn modelId="{8294CAD6-3BA8-BC4E-87A7-36361791B9C1}" type="presParOf" srcId="{FEC81A62-A501-F24A-9DE4-B6EC45F94165}" destId="{695FFC38-BEAF-7F4F-A064-65E95071066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25F35B-84F0-8240-9C61-2517C53669BC}"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7A0D6B9B-4FEC-614A-8551-FCE9882BCEF4}">
      <dgm:prSet phldrT="[Texte]" custT="1"/>
      <dgm:spPr/>
      <dgm:t>
        <a:bodyPr/>
        <a:lstStyle/>
        <a:p>
          <a:r>
            <a:rPr lang="fr-FR" sz="1200" dirty="0" smtClean="0"/>
            <a:t>PROCÉDÉS INTÉGRATEURS EN MODÉLISATION ALGÉBRIQUE</a:t>
          </a:r>
          <a:endParaRPr lang="fr-FR" sz="1200" dirty="0"/>
        </a:p>
      </dgm:t>
    </dgm:pt>
    <dgm:pt modelId="{99642B68-60E8-F64E-A4F2-9FE9CF3DB530}" type="parTrans" cxnId="{CC31D371-6AC5-4D4C-AA94-545E1F4E33A0}">
      <dgm:prSet/>
      <dgm:spPr/>
      <dgm:t>
        <a:bodyPr/>
        <a:lstStyle/>
        <a:p>
          <a:endParaRPr lang="fr-FR"/>
        </a:p>
      </dgm:t>
    </dgm:pt>
    <dgm:pt modelId="{7C8DEF9E-91BD-5B49-93ED-2B5AF8201F44}" type="sibTrans" cxnId="{CC31D371-6AC5-4D4C-AA94-545E1F4E33A0}">
      <dgm:prSet/>
      <dgm:spPr/>
      <dgm:t>
        <a:bodyPr/>
        <a:lstStyle/>
        <a:p>
          <a:endParaRPr lang="fr-FR"/>
        </a:p>
      </dgm:t>
    </dgm:pt>
    <dgm:pt modelId="{63DFAB2B-897E-CB42-98CC-CCDB79E89A9A}">
      <dgm:prSet phldrT="[Texte]" custT="1"/>
      <dgm:spPr/>
      <dgm:t>
        <a:bodyPr/>
        <a:lstStyle/>
        <a:p>
          <a:r>
            <a:rPr lang="fr-FR" sz="1200" dirty="0" smtClean="0"/>
            <a:t>3051 puis en contexte appliqué : 4161 et contexte fondamental : 4171</a:t>
          </a:r>
          <a:endParaRPr lang="fr-FR" sz="1200" dirty="0"/>
        </a:p>
      </dgm:t>
    </dgm:pt>
    <dgm:pt modelId="{B0B4F661-8172-6543-B3A9-C33A9C6CF821}" type="parTrans" cxnId="{CA9EAF03-D2F7-8542-AD5E-54F577E0D21F}">
      <dgm:prSet/>
      <dgm:spPr/>
      <dgm:t>
        <a:bodyPr/>
        <a:lstStyle/>
        <a:p>
          <a:endParaRPr lang="fr-FR"/>
        </a:p>
      </dgm:t>
    </dgm:pt>
    <dgm:pt modelId="{8334CAC1-FBBB-9641-941A-65EB4013E1CD}" type="sibTrans" cxnId="{CA9EAF03-D2F7-8542-AD5E-54F577E0D21F}">
      <dgm:prSet/>
      <dgm:spPr/>
      <dgm:t>
        <a:bodyPr/>
        <a:lstStyle/>
        <a:p>
          <a:endParaRPr lang="fr-FR"/>
        </a:p>
      </dgm:t>
    </dgm:pt>
    <dgm:pt modelId="{2800DA7B-203D-124A-AC20-C71D381566AE}">
      <dgm:prSet phldrT="[Texte]" custT="1"/>
      <dgm:spPr/>
      <dgm:t>
        <a:bodyPr/>
        <a:lstStyle/>
        <a:p>
          <a:r>
            <a:rPr lang="fr-FR" sz="1000" b="1" dirty="0" smtClean="0"/>
            <a:t>la </a:t>
          </a:r>
          <a:r>
            <a:rPr lang="fr-FR" sz="1000" b="1" dirty="0" err="1" smtClean="0"/>
            <a:t>représentation</a:t>
          </a:r>
          <a:r>
            <a:rPr lang="fr-FR" sz="1000" b="1" dirty="0" smtClean="0"/>
            <a:t> d’une situation par un </a:t>
          </a:r>
          <a:r>
            <a:rPr lang="fr-FR" sz="1000" b="1" dirty="0" err="1" smtClean="0"/>
            <a:t>modèle</a:t>
          </a:r>
          <a:r>
            <a:rPr lang="fr-FR" sz="1000" b="1" dirty="0" smtClean="0"/>
            <a:t> </a:t>
          </a:r>
          <a:r>
            <a:rPr lang="fr-FR" sz="1000" b="1" dirty="0" err="1" smtClean="0"/>
            <a:t>algébrique</a:t>
          </a:r>
          <a:r>
            <a:rPr lang="fr-FR" sz="1000" b="1" dirty="0" smtClean="0"/>
            <a:t> ou graphique</a:t>
          </a:r>
          <a:endParaRPr lang="fr-FR" sz="1000" dirty="0"/>
        </a:p>
      </dgm:t>
    </dgm:pt>
    <dgm:pt modelId="{DE3571EC-9DF3-DE4F-AC82-1BC177F6EE41}" type="parTrans" cxnId="{56A66834-6932-F04C-8DFA-90FE23AD6754}">
      <dgm:prSet/>
      <dgm:spPr/>
      <dgm:t>
        <a:bodyPr/>
        <a:lstStyle/>
        <a:p>
          <a:endParaRPr lang="fr-FR"/>
        </a:p>
      </dgm:t>
    </dgm:pt>
    <dgm:pt modelId="{D40A1BA3-DBE0-C44D-8421-A502DB0190AA}" type="sibTrans" cxnId="{56A66834-6932-F04C-8DFA-90FE23AD6754}">
      <dgm:prSet/>
      <dgm:spPr/>
      <dgm:t>
        <a:bodyPr/>
        <a:lstStyle/>
        <a:p>
          <a:endParaRPr lang="fr-FR"/>
        </a:p>
      </dgm:t>
    </dgm:pt>
    <dgm:pt modelId="{D09A9CB8-6ACB-B148-BF01-5256CDCE45E9}">
      <dgm:prSet custT="1"/>
      <dgm:spPr/>
      <dgm:t>
        <a:bodyPr/>
        <a:lstStyle/>
        <a:p>
          <a:r>
            <a:rPr lang="fr-FR" sz="1000" b="1" dirty="0" smtClean="0"/>
            <a:t>l’interpolation ou l’extrapolation à partir d’un </a:t>
          </a:r>
          <a:r>
            <a:rPr lang="fr-FR" sz="1000" b="1" dirty="0" err="1" smtClean="0"/>
            <a:t>modèle</a:t>
          </a:r>
          <a:r>
            <a:rPr lang="fr-FR" sz="1000" b="1" dirty="0" smtClean="0"/>
            <a:t> </a:t>
          </a:r>
          <a:r>
            <a:rPr lang="fr-FR" sz="1000" b="1" dirty="0" err="1" smtClean="0"/>
            <a:t>algébrique</a:t>
          </a:r>
          <a:r>
            <a:rPr lang="fr-FR" sz="1000" b="1" dirty="0" smtClean="0"/>
            <a:t> ou graphique</a:t>
          </a:r>
          <a:endParaRPr lang="fr-FR" sz="1000" dirty="0"/>
        </a:p>
      </dgm:t>
    </dgm:pt>
    <dgm:pt modelId="{66504F11-56AB-BB44-BCB4-B8DD30B635D6}" type="parTrans" cxnId="{7A2A3E44-7F74-DA49-B5B2-FA2CF844183A}">
      <dgm:prSet/>
      <dgm:spPr/>
      <dgm:t>
        <a:bodyPr/>
        <a:lstStyle/>
        <a:p>
          <a:endParaRPr lang="fr-FR"/>
        </a:p>
      </dgm:t>
    </dgm:pt>
    <dgm:pt modelId="{A1C7709D-786A-5D42-947F-64594C747E02}" type="sibTrans" cxnId="{7A2A3E44-7F74-DA49-B5B2-FA2CF844183A}">
      <dgm:prSet/>
      <dgm:spPr/>
      <dgm:t>
        <a:bodyPr/>
        <a:lstStyle/>
        <a:p>
          <a:endParaRPr lang="fr-FR"/>
        </a:p>
      </dgm:t>
    </dgm:pt>
    <dgm:pt modelId="{BED267EC-18A2-8D47-BFFD-49C11983AD94}">
      <dgm:prSet custT="1"/>
      <dgm:spPr/>
      <dgm:t>
        <a:bodyPr/>
        <a:lstStyle/>
        <a:p>
          <a:r>
            <a:rPr lang="fr-FR" sz="1000" b="1" dirty="0" smtClean="0"/>
            <a:t>la </a:t>
          </a:r>
          <a:r>
            <a:rPr lang="fr-FR" sz="1000" b="1" dirty="0" err="1" smtClean="0"/>
            <a:t>généralisation</a:t>
          </a:r>
          <a:r>
            <a:rPr lang="fr-FR" sz="1000" b="1" dirty="0" smtClean="0"/>
            <a:t> d’un ensemble de situations à l’aide d’un </a:t>
          </a:r>
          <a:r>
            <a:rPr lang="fr-FR" sz="1000" b="1" dirty="0" err="1" smtClean="0"/>
            <a:t>modèle</a:t>
          </a:r>
          <a:r>
            <a:rPr lang="fr-FR" sz="1000" b="1" dirty="0" smtClean="0"/>
            <a:t> </a:t>
          </a:r>
          <a:r>
            <a:rPr lang="fr-FR" sz="1000" b="1" dirty="0" err="1" smtClean="0"/>
            <a:t>algébrique</a:t>
          </a:r>
          <a:r>
            <a:rPr lang="fr-FR" sz="1000" b="1" dirty="0" smtClean="0"/>
            <a:t> ou graphique</a:t>
          </a:r>
          <a:endParaRPr lang="fr-FR" sz="1000" dirty="0"/>
        </a:p>
      </dgm:t>
    </dgm:pt>
    <dgm:pt modelId="{39F33D45-5643-424E-B37B-4AF342AAFA74}" type="parTrans" cxnId="{509DCB9C-9433-2947-8CA2-587B269B8F10}">
      <dgm:prSet/>
      <dgm:spPr/>
      <dgm:t>
        <a:bodyPr/>
        <a:lstStyle/>
        <a:p>
          <a:endParaRPr lang="fr-FR"/>
        </a:p>
      </dgm:t>
    </dgm:pt>
    <dgm:pt modelId="{918B45A0-C132-5545-948D-06A0BD5B521F}" type="sibTrans" cxnId="{509DCB9C-9433-2947-8CA2-587B269B8F10}">
      <dgm:prSet/>
      <dgm:spPr/>
      <dgm:t>
        <a:bodyPr/>
        <a:lstStyle/>
        <a:p>
          <a:endParaRPr lang="fr-FR"/>
        </a:p>
      </dgm:t>
    </dgm:pt>
    <dgm:pt modelId="{8A7B8C62-B3EC-B541-8CA0-CF6418E591AC}">
      <dgm:prSet custT="1"/>
      <dgm:spPr/>
      <dgm:t>
        <a:bodyPr/>
        <a:lstStyle/>
        <a:p>
          <a:r>
            <a:rPr lang="fr-FR" sz="1200" dirty="0" smtClean="0"/>
            <a:t>Contexte appliqué : 5161 et contexte fondamental : 5171</a:t>
          </a:r>
          <a:endParaRPr lang="fr-FR" sz="1200" dirty="0"/>
        </a:p>
      </dgm:t>
    </dgm:pt>
    <dgm:pt modelId="{2D19B1ED-D94F-6542-88BB-784A099D43E1}" type="parTrans" cxnId="{981501DC-1AB8-3346-8D49-9D6075E68F6C}">
      <dgm:prSet/>
      <dgm:spPr/>
      <dgm:t>
        <a:bodyPr/>
        <a:lstStyle/>
        <a:p>
          <a:endParaRPr lang="fr-FR"/>
        </a:p>
      </dgm:t>
    </dgm:pt>
    <dgm:pt modelId="{890F6D28-5437-7D4A-94A9-668A8C9B32AB}" type="sibTrans" cxnId="{981501DC-1AB8-3346-8D49-9D6075E68F6C}">
      <dgm:prSet/>
      <dgm:spPr/>
      <dgm:t>
        <a:bodyPr/>
        <a:lstStyle/>
        <a:p>
          <a:endParaRPr lang="fr-FR"/>
        </a:p>
      </dgm:t>
    </dgm:pt>
    <dgm:pt modelId="{3F59E89C-710E-1542-999A-142EA76B6B63}">
      <dgm:prSet custT="1"/>
      <dgm:spPr/>
      <dgm:t>
        <a:bodyPr/>
        <a:lstStyle/>
        <a:p>
          <a:r>
            <a:rPr lang="fr-FR" sz="1000" b="1" dirty="0" smtClean="0"/>
            <a:t>la </a:t>
          </a:r>
          <a:r>
            <a:rPr lang="fr-FR" sz="1000" b="1" dirty="0" err="1" smtClean="0"/>
            <a:t>représentation</a:t>
          </a:r>
          <a:r>
            <a:rPr lang="fr-FR" sz="1000" b="1" dirty="0" smtClean="0"/>
            <a:t> d’une situation par un </a:t>
          </a:r>
          <a:r>
            <a:rPr lang="fr-FR" sz="1000" b="1" dirty="0" err="1" smtClean="0"/>
            <a:t>modèle</a:t>
          </a:r>
          <a:r>
            <a:rPr lang="fr-FR" sz="1000" b="1" dirty="0" smtClean="0"/>
            <a:t> </a:t>
          </a:r>
          <a:r>
            <a:rPr lang="fr-FR" sz="1000" b="1" dirty="0" err="1" smtClean="0"/>
            <a:t>algébrique</a:t>
          </a:r>
          <a:r>
            <a:rPr lang="fr-FR" sz="1000" b="1" dirty="0" smtClean="0"/>
            <a:t> ou graphique</a:t>
          </a:r>
          <a:endParaRPr lang="fr-FR" sz="1000" dirty="0"/>
        </a:p>
      </dgm:t>
    </dgm:pt>
    <dgm:pt modelId="{76C92D8A-ACD6-9B49-ADE3-639ED561823F}" type="parTrans" cxnId="{6FE188E6-8195-6549-943C-749E79405742}">
      <dgm:prSet/>
      <dgm:spPr/>
      <dgm:t>
        <a:bodyPr/>
        <a:lstStyle/>
        <a:p>
          <a:endParaRPr lang="fr-FR"/>
        </a:p>
      </dgm:t>
    </dgm:pt>
    <dgm:pt modelId="{70EA2D1C-D909-D94F-9BAD-11A98792E828}" type="sibTrans" cxnId="{6FE188E6-8195-6549-943C-749E79405742}">
      <dgm:prSet/>
      <dgm:spPr/>
      <dgm:t>
        <a:bodyPr/>
        <a:lstStyle/>
        <a:p>
          <a:endParaRPr lang="fr-FR"/>
        </a:p>
      </dgm:t>
    </dgm:pt>
    <dgm:pt modelId="{8E024AE8-5FF3-6347-95B5-21CD7196567A}">
      <dgm:prSet custT="1"/>
      <dgm:spPr/>
      <dgm:t>
        <a:bodyPr/>
        <a:lstStyle/>
        <a:p>
          <a:r>
            <a:rPr lang="fr-FR" sz="1000" b="1" dirty="0" smtClean="0"/>
            <a:t>l’interpolation ou l’extrapolation à partir d’un </a:t>
          </a:r>
          <a:r>
            <a:rPr lang="fr-FR" sz="1000" b="1" dirty="0" err="1" smtClean="0"/>
            <a:t>modèle</a:t>
          </a:r>
          <a:r>
            <a:rPr lang="fr-FR" sz="1000" b="1" dirty="0" smtClean="0"/>
            <a:t> graphique </a:t>
          </a:r>
          <a:endParaRPr lang="fr-FR" sz="1000" dirty="0"/>
        </a:p>
      </dgm:t>
    </dgm:pt>
    <dgm:pt modelId="{A3716BFD-8B52-3344-ADDA-9FA0B737AE7C}" type="parTrans" cxnId="{F791CD22-9829-1A42-A841-6194207D248B}">
      <dgm:prSet/>
      <dgm:spPr/>
      <dgm:t>
        <a:bodyPr/>
        <a:lstStyle/>
        <a:p>
          <a:endParaRPr lang="fr-FR"/>
        </a:p>
      </dgm:t>
    </dgm:pt>
    <dgm:pt modelId="{D4DFE123-B245-BA4E-95E3-1AE992BE0A36}" type="sibTrans" cxnId="{F791CD22-9829-1A42-A841-6194207D248B}">
      <dgm:prSet/>
      <dgm:spPr/>
      <dgm:t>
        <a:bodyPr/>
        <a:lstStyle/>
        <a:p>
          <a:endParaRPr lang="fr-FR"/>
        </a:p>
      </dgm:t>
    </dgm:pt>
    <dgm:pt modelId="{9481DAA6-1804-9E46-A58A-38F170F0EB15}">
      <dgm:prSet custT="1"/>
      <dgm:spPr/>
      <dgm:t>
        <a:bodyPr/>
        <a:lstStyle/>
        <a:p>
          <a:r>
            <a:rPr lang="fr-FR" sz="1000" b="1" dirty="0" smtClean="0"/>
            <a:t>la </a:t>
          </a:r>
          <a:r>
            <a:rPr lang="fr-FR" sz="1000" b="1" dirty="0" err="1" smtClean="0"/>
            <a:t>généralisation</a:t>
          </a:r>
          <a:r>
            <a:rPr lang="fr-FR" sz="1000" b="1" dirty="0" smtClean="0"/>
            <a:t> d’un ensemble de situations par un </a:t>
          </a:r>
          <a:r>
            <a:rPr lang="fr-FR" sz="1000" b="1" dirty="0" err="1" smtClean="0"/>
            <a:t>modèle</a:t>
          </a:r>
          <a:r>
            <a:rPr lang="fr-FR" sz="1000" b="1" dirty="0" smtClean="0"/>
            <a:t> fonctionnel </a:t>
          </a:r>
          <a:r>
            <a:rPr lang="fr-FR" sz="1000" b="1" dirty="0" err="1" smtClean="0"/>
            <a:t>algébrique</a:t>
          </a:r>
          <a:r>
            <a:rPr lang="fr-FR" sz="1000" b="1" dirty="0" smtClean="0"/>
            <a:t> ou graphique </a:t>
          </a:r>
          <a:endParaRPr lang="fr-FR" sz="1000" dirty="0"/>
        </a:p>
      </dgm:t>
    </dgm:pt>
    <dgm:pt modelId="{03CDFC2B-D105-F44A-8781-FCB8AE802AA2}" type="parTrans" cxnId="{DC449979-B743-934F-ABFF-20503A759572}">
      <dgm:prSet/>
      <dgm:spPr/>
      <dgm:t>
        <a:bodyPr/>
        <a:lstStyle/>
        <a:p>
          <a:endParaRPr lang="fr-FR"/>
        </a:p>
      </dgm:t>
    </dgm:pt>
    <dgm:pt modelId="{3F8556E3-5293-3E48-BF72-AE4DB6BA5071}" type="sibTrans" cxnId="{DC449979-B743-934F-ABFF-20503A759572}">
      <dgm:prSet/>
      <dgm:spPr/>
      <dgm:t>
        <a:bodyPr/>
        <a:lstStyle/>
        <a:p>
          <a:endParaRPr lang="fr-FR"/>
        </a:p>
      </dgm:t>
    </dgm:pt>
    <dgm:pt modelId="{2F4FC877-7059-CC4C-A764-A2DB58CBD043}" type="pres">
      <dgm:prSet presAssocID="{EB25F35B-84F0-8240-9C61-2517C53669BC}" presName="hierChild1" presStyleCnt="0">
        <dgm:presLayoutVars>
          <dgm:chPref val="1"/>
          <dgm:dir/>
          <dgm:animOne val="branch"/>
          <dgm:animLvl val="lvl"/>
          <dgm:resizeHandles/>
        </dgm:presLayoutVars>
      </dgm:prSet>
      <dgm:spPr/>
      <dgm:t>
        <a:bodyPr/>
        <a:lstStyle/>
        <a:p>
          <a:endParaRPr lang="fr-FR"/>
        </a:p>
      </dgm:t>
    </dgm:pt>
    <dgm:pt modelId="{8B94B56A-8AE8-1C42-878C-951680033E81}" type="pres">
      <dgm:prSet presAssocID="{7A0D6B9B-4FEC-614A-8551-FCE9882BCEF4}" presName="hierRoot1" presStyleCnt="0"/>
      <dgm:spPr/>
    </dgm:pt>
    <dgm:pt modelId="{74CC5EF7-B033-5940-97E8-84D1170BD6BC}" type="pres">
      <dgm:prSet presAssocID="{7A0D6B9B-4FEC-614A-8551-FCE9882BCEF4}" presName="composite" presStyleCnt="0"/>
      <dgm:spPr/>
    </dgm:pt>
    <dgm:pt modelId="{07512689-FDB5-B946-B05A-84DCFC538CCC}" type="pres">
      <dgm:prSet presAssocID="{7A0D6B9B-4FEC-614A-8551-FCE9882BCEF4}" presName="background" presStyleLbl="node0" presStyleIdx="0" presStyleCnt="1"/>
      <dgm:spPr/>
    </dgm:pt>
    <dgm:pt modelId="{3D4F1DB4-FC96-204B-BF0D-A2E3BB78D4C8}" type="pres">
      <dgm:prSet presAssocID="{7A0D6B9B-4FEC-614A-8551-FCE9882BCEF4}" presName="text" presStyleLbl="fgAcc0" presStyleIdx="0" presStyleCnt="1" custScaleX="329822" custScaleY="92185" custLinFactY="-100000" custLinFactNeighborX="-13458" custLinFactNeighborY="-160666">
        <dgm:presLayoutVars>
          <dgm:chPref val="3"/>
        </dgm:presLayoutVars>
      </dgm:prSet>
      <dgm:spPr/>
      <dgm:t>
        <a:bodyPr/>
        <a:lstStyle/>
        <a:p>
          <a:endParaRPr lang="fr-FR"/>
        </a:p>
      </dgm:t>
    </dgm:pt>
    <dgm:pt modelId="{16227353-0175-554A-8B89-A1408F658303}" type="pres">
      <dgm:prSet presAssocID="{7A0D6B9B-4FEC-614A-8551-FCE9882BCEF4}" presName="hierChild2" presStyleCnt="0"/>
      <dgm:spPr/>
    </dgm:pt>
    <dgm:pt modelId="{7BFE62BD-ECF7-EC42-8C0A-D11ACB49118D}" type="pres">
      <dgm:prSet presAssocID="{B0B4F661-8172-6543-B3A9-C33A9C6CF821}" presName="Name10" presStyleLbl="parChTrans1D2" presStyleIdx="0" presStyleCnt="2"/>
      <dgm:spPr/>
      <dgm:t>
        <a:bodyPr/>
        <a:lstStyle/>
        <a:p>
          <a:endParaRPr lang="fr-FR"/>
        </a:p>
      </dgm:t>
    </dgm:pt>
    <dgm:pt modelId="{95FD34DA-BF63-9146-A009-ABEF919712B1}" type="pres">
      <dgm:prSet presAssocID="{63DFAB2B-897E-CB42-98CC-CCDB79E89A9A}" presName="hierRoot2" presStyleCnt="0"/>
      <dgm:spPr/>
    </dgm:pt>
    <dgm:pt modelId="{BCE8ECA6-64FA-D948-9A6D-EAE38E7B6BD8}" type="pres">
      <dgm:prSet presAssocID="{63DFAB2B-897E-CB42-98CC-CCDB79E89A9A}" presName="composite2" presStyleCnt="0"/>
      <dgm:spPr/>
    </dgm:pt>
    <dgm:pt modelId="{3AA9AE9A-62AB-C940-9450-B059F7D2789F}" type="pres">
      <dgm:prSet presAssocID="{63DFAB2B-897E-CB42-98CC-CCDB79E89A9A}" presName="background2" presStyleLbl="node2" presStyleIdx="0" presStyleCnt="2"/>
      <dgm:spPr/>
    </dgm:pt>
    <dgm:pt modelId="{84C9A3FE-0361-AE4C-ACBD-9BB826B57A85}" type="pres">
      <dgm:prSet presAssocID="{63DFAB2B-897E-CB42-98CC-CCDB79E89A9A}" presName="text2" presStyleLbl="fgAcc2" presStyleIdx="0" presStyleCnt="2" custScaleX="219708" custScaleY="147268" custLinFactY="-93553" custLinFactNeighborY="-100000">
        <dgm:presLayoutVars>
          <dgm:chPref val="3"/>
        </dgm:presLayoutVars>
      </dgm:prSet>
      <dgm:spPr/>
      <dgm:t>
        <a:bodyPr/>
        <a:lstStyle/>
        <a:p>
          <a:endParaRPr lang="fr-FR"/>
        </a:p>
      </dgm:t>
    </dgm:pt>
    <dgm:pt modelId="{E705E530-B7EF-DE4A-BE61-DDCD09A80435}" type="pres">
      <dgm:prSet presAssocID="{63DFAB2B-897E-CB42-98CC-CCDB79E89A9A}" presName="hierChild3" presStyleCnt="0"/>
      <dgm:spPr/>
    </dgm:pt>
    <dgm:pt modelId="{EF47C8C4-8E98-D84F-8C62-21D696468FE3}" type="pres">
      <dgm:prSet presAssocID="{DE3571EC-9DF3-DE4F-AC82-1BC177F6EE41}" presName="Name17" presStyleLbl="parChTrans1D3" presStyleIdx="0" presStyleCnt="6"/>
      <dgm:spPr/>
      <dgm:t>
        <a:bodyPr/>
        <a:lstStyle/>
        <a:p>
          <a:endParaRPr lang="fr-FR"/>
        </a:p>
      </dgm:t>
    </dgm:pt>
    <dgm:pt modelId="{E7D3CF55-FC08-2448-BB47-6B1ADBE7B6DE}" type="pres">
      <dgm:prSet presAssocID="{2800DA7B-203D-124A-AC20-C71D381566AE}" presName="hierRoot3" presStyleCnt="0"/>
      <dgm:spPr/>
    </dgm:pt>
    <dgm:pt modelId="{3B180803-B342-9A4F-B743-DD380EEF8694}" type="pres">
      <dgm:prSet presAssocID="{2800DA7B-203D-124A-AC20-C71D381566AE}" presName="composite3" presStyleCnt="0"/>
      <dgm:spPr/>
    </dgm:pt>
    <dgm:pt modelId="{D51103D8-2015-CD4B-A736-A0424EB644ED}" type="pres">
      <dgm:prSet presAssocID="{2800DA7B-203D-124A-AC20-C71D381566AE}" presName="background3" presStyleLbl="node3" presStyleIdx="0" presStyleCnt="6"/>
      <dgm:spPr/>
    </dgm:pt>
    <dgm:pt modelId="{2F78E14E-6581-684A-A28E-1B0C8FD39C41}" type="pres">
      <dgm:prSet presAssocID="{2800DA7B-203D-124A-AC20-C71D381566AE}" presName="text3" presStyleLbl="fgAcc3" presStyleIdx="0" presStyleCnt="6" custScaleX="185554" custScaleY="173619" custLinFactNeighborY="-61095">
        <dgm:presLayoutVars>
          <dgm:chPref val="3"/>
        </dgm:presLayoutVars>
      </dgm:prSet>
      <dgm:spPr/>
      <dgm:t>
        <a:bodyPr/>
        <a:lstStyle/>
        <a:p>
          <a:endParaRPr lang="fr-FR"/>
        </a:p>
      </dgm:t>
    </dgm:pt>
    <dgm:pt modelId="{A8C574EB-C5F9-9F4C-8FB1-4C0A37C02FCF}" type="pres">
      <dgm:prSet presAssocID="{2800DA7B-203D-124A-AC20-C71D381566AE}" presName="hierChild4" presStyleCnt="0"/>
      <dgm:spPr/>
    </dgm:pt>
    <dgm:pt modelId="{C0DB8A87-0A36-1A48-86C3-3D2946A16B3E}" type="pres">
      <dgm:prSet presAssocID="{66504F11-56AB-BB44-BCB4-B8DD30B635D6}" presName="Name17" presStyleLbl="parChTrans1D3" presStyleIdx="1" presStyleCnt="6"/>
      <dgm:spPr/>
      <dgm:t>
        <a:bodyPr/>
        <a:lstStyle/>
        <a:p>
          <a:endParaRPr lang="fr-FR"/>
        </a:p>
      </dgm:t>
    </dgm:pt>
    <dgm:pt modelId="{DE11A105-19F5-6744-9BD2-B8B1E9A23DC7}" type="pres">
      <dgm:prSet presAssocID="{D09A9CB8-6ACB-B148-BF01-5256CDCE45E9}" presName="hierRoot3" presStyleCnt="0"/>
      <dgm:spPr/>
    </dgm:pt>
    <dgm:pt modelId="{21AFEB38-5B6E-AC48-B8EF-13EC5FFC6BD9}" type="pres">
      <dgm:prSet presAssocID="{D09A9CB8-6ACB-B148-BF01-5256CDCE45E9}" presName="composite3" presStyleCnt="0"/>
      <dgm:spPr/>
    </dgm:pt>
    <dgm:pt modelId="{32BBCFE2-3A54-074B-9BDC-930E7AADE328}" type="pres">
      <dgm:prSet presAssocID="{D09A9CB8-6ACB-B148-BF01-5256CDCE45E9}" presName="background3" presStyleLbl="node3" presStyleIdx="1" presStyleCnt="6"/>
      <dgm:spPr/>
    </dgm:pt>
    <dgm:pt modelId="{ECE9C370-1E14-AF40-927A-4FAED608081E}" type="pres">
      <dgm:prSet presAssocID="{D09A9CB8-6ACB-B148-BF01-5256CDCE45E9}" presName="text3" presStyleLbl="fgAcc3" presStyleIdx="1" presStyleCnt="6" custScaleX="203508" custScaleY="179164" custLinFactNeighborX="57567" custLinFactNeighborY="-4724">
        <dgm:presLayoutVars>
          <dgm:chPref val="3"/>
        </dgm:presLayoutVars>
      </dgm:prSet>
      <dgm:spPr/>
      <dgm:t>
        <a:bodyPr/>
        <a:lstStyle/>
        <a:p>
          <a:endParaRPr lang="fr-FR"/>
        </a:p>
      </dgm:t>
    </dgm:pt>
    <dgm:pt modelId="{B0722BDB-4C5D-8642-B16F-4E59B86067E2}" type="pres">
      <dgm:prSet presAssocID="{D09A9CB8-6ACB-B148-BF01-5256CDCE45E9}" presName="hierChild4" presStyleCnt="0"/>
      <dgm:spPr/>
    </dgm:pt>
    <dgm:pt modelId="{363CF526-CC8E-9C4B-9499-2D80E66581A4}" type="pres">
      <dgm:prSet presAssocID="{39F33D45-5643-424E-B37B-4AF342AAFA74}" presName="Name17" presStyleLbl="parChTrans1D3" presStyleIdx="2" presStyleCnt="6"/>
      <dgm:spPr/>
      <dgm:t>
        <a:bodyPr/>
        <a:lstStyle/>
        <a:p>
          <a:endParaRPr lang="fr-FR"/>
        </a:p>
      </dgm:t>
    </dgm:pt>
    <dgm:pt modelId="{D4C9C926-68CB-A94F-9EC4-CCA187BEC124}" type="pres">
      <dgm:prSet presAssocID="{BED267EC-18A2-8D47-BFFD-49C11983AD94}" presName="hierRoot3" presStyleCnt="0"/>
      <dgm:spPr/>
    </dgm:pt>
    <dgm:pt modelId="{EA46C933-3827-094F-A8DE-7F5321687D70}" type="pres">
      <dgm:prSet presAssocID="{BED267EC-18A2-8D47-BFFD-49C11983AD94}" presName="composite3" presStyleCnt="0"/>
      <dgm:spPr/>
    </dgm:pt>
    <dgm:pt modelId="{582EF02A-6A84-814A-8315-027BFD2C8D73}" type="pres">
      <dgm:prSet presAssocID="{BED267EC-18A2-8D47-BFFD-49C11983AD94}" presName="background3" presStyleLbl="node3" presStyleIdx="2" presStyleCnt="6"/>
      <dgm:spPr/>
    </dgm:pt>
    <dgm:pt modelId="{991D44A4-2B5B-3F4B-AF0E-CCE22F40DCDE}" type="pres">
      <dgm:prSet presAssocID="{BED267EC-18A2-8D47-BFFD-49C11983AD94}" presName="text3" presStyleLbl="fgAcc3" presStyleIdx="2" presStyleCnt="6" custScaleX="243344" custScaleY="165640" custLinFactY="-92745" custLinFactNeighborX="22247" custLinFactNeighborY="-100000">
        <dgm:presLayoutVars>
          <dgm:chPref val="3"/>
        </dgm:presLayoutVars>
      </dgm:prSet>
      <dgm:spPr/>
      <dgm:t>
        <a:bodyPr/>
        <a:lstStyle/>
        <a:p>
          <a:endParaRPr lang="fr-FR"/>
        </a:p>
      </dgm:t>
    </dgm:pt>
    <dgm:pt modelId="{0935DF2C-1FC5-BB40-B2DA-BFC83E448032}" type="pres">
      <dgm:prSet presAssocID="{BED267EC-18A2-8D47-BFFD-49C11983AD94}" presName="hierChild4" presStyleCnt="0"/>
      <dgm:spPr/>
    </dgm:pt>
    <dgm:pt modelId="{ABE6FB12-6560-D34B-87FA-240EFA355A07}" type="pres">
      <dgm:prSet presAssocID="{2D19B1ED-D94F-6542-88BB-784A099D43E1}" presName="Name10" presStyleLbl="parChTrans1D2" presStyleIdx="1" presStyleCnt="2"/>
      <dgm:spPr/>
      <dgm:t>
        <a:bodyPr/>
        <a:lstStyle/>
        <a:p>
          <a:endParaRPr lang="fr-FR"/>
        </a:p>
      </dgm:t>
    </dgm:pt>
    <dgm:pt modelId="{DFC81EB0-E92E-2F42-B3B0-C67448051B3B}" type="pres">
      <dgm:prSet presAssocID="{8A7B8C62-B3EC-B541-8CA0-CF6418E591AC}" presName="hierRoot2" presStyleCnt="0"/>
      <dgm:spPr/>
    </dgm:pt>
    <dgm:pt modelId="{669B2DB4-1A48-4E45-9B79-646A5DA4AA2C}" type="pres">
      <dgm:prSet presAssocID="{8A7B8C62-B3EC-B541-8CA0-CF6418E591AC}" presName="composite2" presStyleCnt="0"/>
      <dgm:spPr/>
    </dgm:pt>
    <dgm:pt modelId="{CFF461AC-EE2F-B14C-ADC6-3DA6F5A19292}" type="pres">
      <dgm:prSet presAssocID="{8A7B8C62-B3EC-B541-8CA0-CF6418E591AC}" presName="background2" presStyleLbl="node2" presStyleIdx="1" presStyleCnt="2"/>
      <dgm:spPr/>
    </dgm:pt>
    <dgm:pt modelId="{7520A2CA-2A4F-B840-8287-6D386B9F0651}" type="pres">
      <dgm:prSet presAssocID="{8A7B8C62-B3EC-B541-8CA0-CF6418E591AC}" presName="text2" presStyleLbl="fgAcc2" presStyleIdx="1" presStyleCnt="2" custScaleX="201644" custScaleY="162654" custLinFactY="-91826" custLinFactNeighborX="-32458" custLinFactNeighborY="-100000">
        <dgm:presLayoutVars>
          <dgm:chPref val="3"/>
        </dgm:presLayoutVars>
      </dgm:prSet>
      <dgm:spPr/>
      <dgm:t>
        <a:bodyPr/>
        <a:lstStyle/>
        <a:p>
          <a:endParaRPr lang="fr-FR"/>
        </a:p>
      </dgm:t>
    </dgm:pt>
    <dgm:pt modelId="{24C55E44-6279-B04A-9816-EB115FD1FB00}" type="pres">
      <dgm:prSet presAssocID="{8A7B8C62-B3EC-B541-8CA0-CF6418E591AC}" presName="hierChild3" presStyleCnt="0"/>
      <dgm:spPr/>
    </dgm:pt>
    <dgm:pt modelId="{D9A815E8-5269-BF4C-8B53-ED34840D53CD}" type="pres">
      <dgm:prSet presAssocID="{76C92D8A-ACD6-9B49-ADE3-639ED561823F}" presName="Name17" presStyleLbl="parChTrans1D3" presStyleIdx="3" presStyleCnt="6"/>
      <dgm:spPr/>
      <dgm:t>
        <a:bodyPr/>
        <a:lstStyle/>
        <a:p>
          <a:endParaRPr lang="fr-FR"/>
        </a:p>
      </dgm:t>
    </dgm:pt>
    <dgm:pt modelId="{4EEF21CE-8066-F841-998B-9C683C85480B}" type="pres">
      <dgm:prSet presAssocID="{3F59E89C-710E-1542-999A-142EA76B6B63}" presName="hierRoot3" presStyleCnt="0"/>
      <dgm:spPr/>
    </dgm:pt>
    <dgm:pt modelId="{9A44E21A-FAC3-254E-97FB-9E3DC2828540}" type="pres">
      <dgm:prSet presAssocID="{3F59E89C-710E-1542-999A-142EA76B6B63}" presName="composite3" presStyleCnt="0"/>
      <dgm:spPr/>
    </dgm:pt>
    <dgm:pt modelId="{FC755D09-35CF-C748-BC53-9D5B38469B2A}" type="pres">
      <dgm:prSet presAssocID="{3F59E89C-710E-1542-999A-142EA76B6B63}" presName="background3" presStyleLbl="node3" presStyleIdx="3" presStyleCnt="6"/>
      <dgm:spPr/>
    </dgm:pt>
    <dgm:pt modelId="{4E19A136-0B36-FF4C-AFBB-4FE43BC1F390}" type="pres">
      <dgm:prSet presAssocID="{3F59E89C-710E-1542-999A-142EA76B6B63}" presName="text3" presStyleLbl="fgAcc3" presStyleIdx="3" presStyleCnt="6" custScaleX="157633" custScaleY="175095" custLinFactY="14625" custLinFactNeighborX="3402" custLinFactNeighborY="100000">
        <dgm:presLayoutVars>
          <dgm:chPref val="3"/>
        </dgm:presLayoutVars>
      </dgm:prSet>
      <dgm:spPr/>
      <dgm:t>
        <a:bodyPr/>
        <a:lstStyle/>
        <a:p>
          <a:endParaRPr lang="fr-FR"/>
        </a:p>
      </dgm:t>
    </dgm:pt>
    <dgm:pt modelId="{CC166032-81F4-1B40-8697-BD513B5AABCF}" type="pres">
      <dgm:prSet presAssocID="{3F59E89C-710E-1542-999A-142EA76B6B63}" presName="hierChild4" presStyleCnt="0"/>
      <dgm:spPr/>
    </dgm:pt>
    <dgm:pt modelId="{058E8DCA-795A-534B-9B67-A844D46D5A05}" type="pres">
      <dgm:prSet presAssocID="{A3716BFD-8B52-3344-ADDA-9FA0B737AE7C}" presName="Name17" presStyleLbl="parChTrans1D3" presStyleIdx="4" presStyleCnt="6"/>
      <dgm:spPr/>
      <dgm:t>
        <a:bodyPr/>
        <a:lstStyle/>
        <a:p>
          <a:endParaRPr lang="fr-FR"/>
        </a:p>
      </dgm:t>
    </dgm:pt>
    <dgm:pt modelId="{4A5C62FB-1449-9548-BD51-D3EDD352A569}" type="pres">
      <dgm:prSet presAssocID="{8E024AE8-5FF3-6347-95B5-21CD7196567A}" presName="hierRoot3" presStyleCnt="0"/>
      <dgm:spPr/>
    </dgm:pt>
    <dgm:pt modelId="{3B1ECB72-A2CD-D04F-ACB8-9E35CE073EBA}" type="pres">
      <dgm:prSet presAssocID="{8E024AE8-5FF3-6347-95B5-21CD7196567A}" presName="composite3" presStyleCnt="0"/>
      <dgm:spPr/>
    </dgm:pt>
    <dgm:pt modelId="{463DE3F0-2787-CE4E-86C2-FB9DBB0F7D37}" type="pres">
      <dgm:prSet presAssocID="{8E024AE8-5FF3-6347-95B5-21CD7196567A}" presName="background3" presStyleLbl="node3" presStyleIdx="4" presStyleCnt="6"/>
      <dgm:spPr/>
    </dgm:pt>
    <dgm:pt modelId="{8C166E47-EA7A-BC40-9044-AE06AC585D11}" type="pres">
      <dgm:prSet presAssocID="{8E024AE8-5FF3-6347-95B5-21CD7196567A}" presName="text3" presStyleLbl="fgAcc3" presStyleIdx="4" presStyleCnt="6" custScaleX="169808" custScaleY="148070" custLinFactNeighborX="9476" custLinFactNeighborY="-2984">
        <dgm:presLayoutVars>
          <dgm:chPref val="3"/>
        </dgm:presLayoutVars>
      </dgm:prSet>
      <dgm:spPr/>
      <dgm:t>
        <a:bodyPr/>
        <a:lstStyle/>
        <a:p>
          <a:endParaRPr lang="fr-FR"/>
        </a:p>
      </dgm:t>
    </dgm:pt>
    <dgm:pt modelId="{0F9294C7-CD13-3240-9894-5D3908941377}" type="pres">
      <dgm:prSet presAssocID="{8E024AE8-5FF3-6347-95B5-21CD7196567A}" presName="hierChild4" presStyleCnt="0"/>
      <dgm:spPr/>
    </dgm:pt>
    <dgm:pt modelId="{F87E56D7-2FD9-8741-9254-BA13D0D12287}" type="pres">
      <dgm:prSet presAssocID="{03CDFC2B-D105-F44A-8781-FCB8AE802AA2}" presName="Name17" presStyleLbl="parChTrans1D3" presStyleIdx="5" presStyleCnt="6"/>
      <dgm:spPr/>
      <dgm:t>
        <a:bodyPr/>
        <a:lstStyle/>
        <a:p>
          <a:endParaRPr lang="fr-FR"/>
        </a:p>
      </dgm:t>
    </dgm:pt>
    <dgm:pt modelId="{B0B1F024-FE13-2E4A-B49E-12E33409AC92}" type="pres">
      <dgm:prSet presAssocID="{9481DAA6-1804-9E46-A58A-38F170F0EB15}" presName="hierRoot3" presStyleCnt="0"/>
      <dgm:spPr/>
    </dgm:pt>
    <dgm:pt modelId="{DF8DC9C3-75E9-5745-B928-4BD69AC895B0}" type="pres">
      <dgm:prSet presAssocID="{9481DAA6-1804-9E46-A58A-38F170F0EB15}" presName="composite3" presStyleCnt="0"/>
      <dgm:spPr/>
    </dgm:pt>
    <dgm:pt modelId="{C91EE120-A66F-AE4F-B7BB-6AB7D118692D}" type="pres">
      <dgm:prSet presAssocID="{9481DAA6-1804-9E46-A58A-38F170F0EB15}" presName="background3" presStyleLbl="node3" presStyleIdx="5" presStyleCnt="6"/>
      <dgm:spPr/>
    </dgm:pt>
    <dgm:pt modelId="{CE4A2F30-B5EA-074B-A4BE-E085335EF168}" type="pres">
      <dgm:prSet presAssocID="{9481DAA6-1804-9E46-A58A-38F170F0EB15}" presName="text3" presStyleLbl="fgAcc3" presStyleIdx="5" presStyleCnt="6" custScaleX="181246" custScaleY="221965" custLinFactY="-14466" custLinFactNeighborX="333" custLinFactNeighborY="-100000">
        <dgm:presLayoutVars>
          <dgm:chPref val="3"/>
        </dgm:presLayoutVars>
      </dgm:prSet>
      <dgm:spPr/>
      <dgm:t>
        <a:bodyPr/>
        <a:lstStyle/>
        <a:p>
          <a:endParaRPr lang="fr-FR"/>
        </a:p>
      </dgm:t>
    </dgm:pt>
    <dgm:pt modelId="{5DC26C39-00A2-C54A-A7FB-2F774F24174B}" type="pres">
      <dgm:prSet presAssocID="{9481DAA6-1804-9E46-A58A-38F170F0EB15}" presName="hierChild4" presStyleCnt="0"/>
      <dgm:spPr/>
    </dgm:pt>
  </dgm:ptLst>
  <dgm:cxnLst>
    <dgm:cxn modelId="{E77B4BC2-CA46-D24D-B57F-5CC88E04F05C}" type="presOf" srcId="{8E024AE8-5FF3-6347-95B5-21CD7196567A}" destId="{8C166E47-EA7A-BC40-9044-AE06AC585D11}" srcOrd="0" destOrd="0" presId="urn:microsoft.com/office/officeart/2005/8/layout/hierarchy1"/>
    <dgm:cxn modelId="{981501DC-1AB8-3346-8D49-9D6075E68F6C}" srcId="{7A0D6B9B-4FEC-614A-8551-FCE9882BCEF4}" destId="{8A7B8C62-B3EC-B541-8CA0-CF6418E591AC}" srcOrd="1" destOrd="0" parTransId="{2D19B1ED-D94F-6542-88BB-784A099D43E1}" sibTransId="{890F6D28-5437-7D4A-94A9-668A8C9B32AB}"/>
    <dgm:cxn modelId="{91CA6BA2-9887-1C4E-910A-653C4CC6A70D}" type="presOf" srcId="{3F59E89C-710E-1542-999A-142EA76B6B63}" destId="{4E19A136-0B36-FF4C-AFBB-4FE43BC1F390}" srcOrd="0" destOrd="0" presId="urn:microsoft.com/office/officeart/2005/8/layout/hierarchy1"/>
    <dgm:cxn modelId="{3E4A6296-163D-8846-8DA6-01FC9BF3C13C}" type="presOf" srcId="{9481DAA6-1804-9E46-A58A-38F170F0EB15}" destId="{CE4A2F30-B5EA-074B-A4BE-E085335EF168}" srcOrd="0" destOrd="0" presId="urn:microsoft.com/office/officeart/2005/8/layout/hierarchy1"/>
    <dgm:cxn modelId="{509DCB9C-9433-2947-8CA2-587B269B8F10}" srcId="{63DFAB2B-897E-CB42-98CC-CCDB79E89A9A}" destId="{BED267EC-18A2-8D47-BFFD-49C11983AD94}" srcOrd="2" destOrd="0" parTransId="{39F33D45-5643-424E-B37B-4AF342AAFA74}" sibTransId="{918B45A0-C132-5545-948D-06A0BD5B521F}"/>
    <dgm:cxn modelId="{56A66834-6932-F04C-8DFA-90FE23AD6754}" srcId="{63DFAB2B-897E-CB42-98CC-CCDB79E89A9A}" destId="{2800DA7B-203D-124A-AC20-C71D381566AE}" srcOrd="0" destOrd="0" parTransId="{DE3571EC-9DF3-DE4F-AC82-1BC177F6EE41}" sibTransId="{D40A1BA3-DBE0-C44D-8421-A502DB0190AA}"/>
    <dgm:cxn modelId="{27790CCD-16DB-084D-8FDA-3D1E9496F517}" type="presOf" srcId="{66504F11-56AB-BB44-BCB4-B8DD30B635D6}" destId="{C0DB8A87-0A36-1A48-86C3-3D2946A16B3E}" srcOrd="0" destOrd="0" presId="urn:microsoft.com/office/officeart/2005/8/layout/hierarchy1"/>
    <dgm:cxn modelId="{304EA145-1C9C-E94B-9387-CF8F84EF5106}" type="presOf" srcId="{8A7B8C62-B3EC-B541-8CA0-CF6418E591AC}" destId="{7520A2CA-2A4F-B840-8287-6D386B9F0651}" srcOrd="0" destOrd="0" presId="urn:microsoft.com/office/officeart/2005/8/layout/hierarchy1"/>
    <dgm:cxn modelId="{98B330E8-B797-3A43-A9AD-ABA0D3323C34}" type="presOf" srcId="{2D19B1ED-D94F-6542-88BB-784A099D43E1}" destId="{ABE6FB12-6560-D34B-87FA-240EFA355A07}" srcOrd="0" destOrd="0" presId="urn:microsoft.com/office/officeart/2005/8/layout/hierarchy1"/>
    <dgm:cxn modelId="{A2CEEBA4-5095-4744-814D-95D2658DDF32}" type="presOf" srcId="{39F33D45-5643-424E-B37B-4AF342AAFA74}" destId="{363CF526-CC8E-9C4B-9499-2D80E66581A4}" srcOrd="0" destOrd="0" presId="urn:microsoft.com/office/officeart/2005/8/layout/hierarchy1"/>
    <dgm:cxn modelId="{6FE188E6-8195-6549-943C-749E79405742}" srcId="{8A7B8C62-B3EC-B541-8CA0-CF6418E591AC}" destId="{3F59E89C-710E-1542-999A-142EA76B6B63}" srcOrd="0" destOrd="0" parTransId="{76C92D8A-ACD6-9B49-ADE3-639ED561823F}" sibTransId="{70EA2D1C-D909-D94F-9BAD-11A98792E828}"/>
    <dgm:cxn modelId="{7A2A3E44-7F74-DA49-B5B2-FA2CF844183A}" srcId="{63DFAB2B-897E-CB42-98CC-CCDB79E89A9A}" destId="{D09A9CB8-6ACB-B148-BF01-5256CDCE45E9}" srcOrd="1" destOrd="0" parTransId="{66504F11-56AB-BB44-BCB4-B8DD30B635D6}" sibTransId="{A1C7709D-786A-5D42-947F-64594C747E02}"/>
    <dgm:cxn modelId="{CA9EAF03-D2F7-8542-AD5E-54F577E0D21F}" srcId="{7A0D6B9B-4FEC-614A-8551-FCE9882BCEF4}" destId="{63DFAB2B-897E-CB42-98CC-CCDB79E89A9A}" srcOrd="0" destOrd="0" parTransId="{B0B4F661-8172-6543-B3A9-C33A9C6CF821}" sibTransId="{8334CAC1-FBBB-9641-941A-65EB4013E1CD}"/>
    <dgm:cxn modelId="{CC31D371-6AC5-4D4C-AA94-545E1F4E33A0}" srcId="{EB25F35B-84F0-8240-9C61-2517C53669BC}" destId="{7A0D6B9B-4FEC-614A-8551-FCE9882BCEF4}" srcOrd="0" destOrd="0" parTransId="{99642B68-60E8-F64E-A4F2-9FE9CF3DB530}" sibTransId="{7C8DEF9E-91BD-5B49-93ED-2B5AF8201F44}"/>
    <dgm:cxn modelId="{B3D9EEE2-E1C4-B54D-9381-2C4CEB80AA24}" type="presOf" srcId="{D09A9CB8-6ACB-B148-BF01-5256CDCE45E9}" destId="{ECE9C370-1E14-AF40-927A-4FAED608081E}" srcOrd="0" destOrd="0" presId="urn:microsoft.com/office/officeart/2005/8/layout/hierarchy1"/>
    <dgm:cxn modelId="{7DE4C2F6-5C69-0840-99D1-953565218068}" type="presOf" srcId="{2800DA7B-203D-124A-AC20-C71D381566AE}" destId="{2F78E14E-6581-684A-A28E-1B0C8FD39C41}" srcOrd="0" destOrd="0" presId="urn:microsoft.com/office/officeart/2005/8/layout/hierarchy1"/>
    <dgm:cxn modelId="{1C34C67C-E536-224B-89C1-1F542379C514}" type="presOf" srcId="{DE3571EC-9DF3-DE4F-AC82-1BC177F6EE41}" destId="{EF47C8C4-8E98-D84F-8C62-21D696468FE3}" srcOrd="0" destOrd="0" presId="urn:microsoft.com/office/officeart/2005/8/layout/hierarchy1"/>
    <dgm:cxn modelId="{DC449979-B743-934F-ABFF-20503A759572}" srcId="{8A7B8C62-B3EC-B541-8CA0-CF6418E591AC}" destId="{9481DAA6-1804-9E46-A58A-38F170F0EB15}" srcOrd="2" destOrd="0" parTransId="{03CDFC2B-D105-F44A-8781-FCB8AE802AA2}" sibTransId="{3F8556E3-5293-3E48-BF72-AE4DB6BA5071}"/>
    <dgm:cxn modelId="{F08B69F3-0FFE-6247-8CBD-2A0855DAE7FF}" type="presOf" srcId="{03CDFC2B-D105-F44A-8781-FCB8AE802AA2}" destId="{F87E56D7-2FD9-8741-9254-BA13D0D12287}" srcOrd="0" destOrd="0" presId="urn:microsoft.com/office/officeart/2005/8/layout/hierarchy1"/>
    <dgm:cxn modelId="{11DBB233-C612-674E-AC39-F142CE597C31}" type="presOf" srcId="{EB25F35B-84F0-8240-9C61-2517C53669BC}" destId="{2F4FC877-7059-CC4C-A764-A2DB58CBD043}" srcOrd="0" destOrd="0" presId="urn:microsoft.com/office/officeart/2005/8/layout/hierarchy1"/>
    <dgm:cxn modelId="{F791CD22-9829-1A42-A841-6194207D248B}" srcId="{8A7B8C62-B3EC-B541-8CA0-CF6418E591AC}" destId="{8E024AE8-5FF3-6347-95B5-21CD7196567A}" srcOrd="1" destOrd="0" parTransId="{A3716BFD-8B52-3344-ADDA-9FA0B737AE7C}" sibTransId="{D4DFE123-B245-BA4E-95E3-1AE992BE0A36}"/>
    <dgm:cxn modelId="{4C516EDE-07BC-8B4B-9A0B-CAADE3C914CA}" type="presOf" srcId="{BED267EC-18A2-8D47-BFFD-49C11983AD94}" destId="{991D44A4-2B5B-3F4B-AF0E-CCE22F40DCDE}" srcOrd="0" destOrd="0" presId="urn:microsoft.com/office/officeart/2005/8/layout/hierarchy1"/>
    <dgm:cxn modelId="{A0760980-269F-1D4C-A31C-74E3BA341EB1}" type="presOf" srcId="{B0B4F661-8172-6543-B3A9-C33A9C6CF821}" destId="{7BFE62BD-ECF7-EC42-8C0A-D11ACB49118D}" srcOrd="0" destOrd="0" presId="urn:microsoft.com/office/officeart/2005/8/layout/hierarchy1"/>
    <dgm:cxn modelId="{DAA00CC0-C461-444E-ABAC-48F782101CD8}" type="presOf" srcId="{63DFAB2B-897E-CB42-98CC-CCDB79E89A9A}" destId="{84C9A3FE-0361-AE4C-ACBD-9BB826B57A85}" srcOrd="0" destOrd="0" presId="urn:microsoft.com/office/officeart/2005/8/layout/hierarchy1"/>
    <dgm:cxn modelId="{14277FC9-33E7-564D-ACE5-26BC6A76A659}" type="presOf" srcId="{7A0D6B9B-4FEC-614A-8551-FCE9882BCEF4}" destId="{3D4F1DB4-FC96-204B-BF0D-A2E3BB78D4C8}" srcOrd="0" destOrd="0" presId="urn:microsoft.com/office/officeart/2005/8/layout/hierarchy1"/>
    <dgm:cxn modelId="{22BD0223-2246-3749-B774-8DCA7D83454A}" type="presOf" srcId="{A3716BFD-8B52-3344-ADDA-9FA0B737AE7C}" destId="{058E8DCA-795A-534B-9B67-A844D46D5A05}" srcOrd="0" destOrd="0" presId="urn:microsoft.com/office/officeart/2005/8/layout/hierarchy1"/>
    <dgm:cxn modelId="{6A16D148-623F-9742-9CEE-B2E3E313D3FB}" type="presOf" srcId="{76C92D8A-ACD6-9B49-ADE3-639ED561823F}" destId="{D9A815E8-5269-BF4C-8B53-ED34840D53CD}" srcOrd="0" destOrd="0" presId="urn:microsoft.com/office/officeart/2005/8/layout/hierarchy1"/>
    <dgm:cxn modelId="{F50DB6D7-7A23-BB4B-940B-49E60269B479}" type="presParOf" srcId="{2F4FC877-7059-CC4C-A764-A2DB58CBD043}" destId="{8B94B56A-8AE8-1C42-878C-951680033E81}" srcOrd="0" destOrd="0" presId="urn:microsoft.com/office/officeart/2005/8/layout/hierarchy1"/>
    <dgm:cxn modelId="{8A6BBFAC-91B7-8745-B5FD-E8CE7FEA9DBC}" type="presParOf" srcId="{8B94B56A-8AE8-1C42-878C-951680033E81}" destId="{74CC5EF7-B033-5940-97E8-84D1170BD6BC}" srcOrd="0" destOrd="0" presId="urn:microsoft.com/office/officeart/2005/8/layout/hierarchy1"/>
    <dgm:cxn modelId="{DC385BEB-52AA-9846-BCF7-72DD7F978921}" type="presParOf" srcId="{74CC5EF7-B033-5940-97E8-84D1170BD6BC}" destId="{07512689-FDB5-B946-B05A-84DCFC538CCC}" srcOrd="0" destOrd="0" presId="urn:microsoft.com/office/officeart/2005/8/layout/hierarchy1"/>
    <dgm:cxn modelId="{EBF524ED-AB2E-EE4B-B3DF-F58CA66F71C5}" type="presParOf" srcId="{74CC5EF7-B033-5940-97E8-84D1170BD6BC}" destId="{3D4F1DB4-FC96-204B-BF0D-A2E3BB78D4C8}" srcOrd="1" destOrd="0" presId="urn:microsoft.com/office/officeart/2005/8/layout/hierarchy1"/>
    <dgm:cxn modelId="{292760EB-9E43-5243-B386-B53132DB8872}" type="presParOf" srcId="{8B94B56A-8AE8-1C42-878C-951680033E81}" destId="{16227353-0175-554A-8B89-A1408F658303}" srcOrd="1" destOrd="0" presId="urn:microsoft.com/office/officeart/2005/8/layout/hierarchy1"/>
    <dgm:cxn modelId="{2B3E0664-FF1B-E747-9990-3E3EFF6C0E5F}" type="presParOf" srcId="{16227353-0175-554A-8B89-A1408F658303}" destId="{7BFE62BD-ECF7-EC42-8C0A-D11ACB49118D}" srcOrd="0" destOrd="0" presId="urn:microsoft.com/office/officeart/2005/8/layout/hierarchy1"/>
    <dgm:cxn modelId="{ED68AA50-B1EB-2648-9F23-CA728CC5B28C}" type="presParOf" srcId="{16227353-0175-554A-8B89-A1408F658303}" destId="{95FD34DA-BF63-9146-A009-ABEF919712B1}" srcOrd="1" destOrd="0" presId="urn:microsoft.com/office/officeart/2005/8/layout/hierarchy1"/>
    <dgm:cxn modelId="{9D53127A-DEED-DA48-86EB-A1B14B1EA643}" type="presParOf" srcId="{95FD34DA-BF63-9146-A009-ABEF919712B1}" destId="{BCE8ECA6-64FA-D948-9A6D-EAE38E7B6BD8}" srcOrd="0" destOrd="0" presId="urn:microsoft.com/office/officeart/2005/8/layout/hierarchy1"/>
    <dgm:cxn modelId="{F5DC5517-04E1-DA4B-95EF-13C64602EE1D}" type="presParOf" srcId="{BCE8ECA6-64FA-D948-9A6D-EAE38E7B6BD8}" destId="{3AA9AE9A-62AB-C940-9450-B059F7D2789F}" srcOrd="0" destOrd="0" presId="urn:microsoft.com/office/officeart/2005/8/layout/hierarchy1"/>
    <dgm:cxn modelId="{FF78B346-730B-C341-9F94-45A4EBDE5D1F}" type="presParOf" srcId="{BCE8ECA6-64FA-D948-9A6D-EAE38E7B6BD8}" destId="{84C9A3FE-0361-AE4C-ACBD-9BB826B57A85}" srcOrd="1" destOrd="0" presId="urn:microsoft.com/office/officeart/2005/8/layout/hierarchy1"/>
    <dgm:cxn modelId="{22C9E18A-7CF3-BE49-87B1-8030B3B788E1}" type="presParOf" srcId="{95FD34DA-BF63-9146-A009-ABEF919712B1}" destId="{E705E530-B7EF-DE4A-BE61-DDCD09A80435}" srcOrd="1" destOrd="0" presId="urn:microsoft.com/office/officeart/2005/8/layout/hierarchy1"/>
    <dgm:cxn modelId="{C7970FFE-A668-EB46-9E72-7FA235C68AE8}" type="presParOf" srcId="{E705E530-B7EF-DE4A-BE61-DDCD09A80435}" destId="{EF47C8C4-8E98-D84F-8C62-21D696468FE3}" srcOrd="0" destOrd="0" presId="urn:microsoft.com/office/officeart/2005/8/layout/hierarchy1"/>
    <dgm:cxn modelId="{39AE6996-AD0F-984A-8A63-D4F3A96BCC14}" type="presParOf" srcId="{E705E530-B7EF-DE4A-BE61-DDCD09A80435}" destId="{E7D3CF55-FC08-2448-BB47-6B1ADBE7B6DE}" srcOrd="1" destOrd="0" presId="urn:microsoft.com/office/officeart/2005/8/layout/hierarchy1"/>
    <dgm:cxn modelId="{485A1AE4-E9B3-0047-A006-7C2ECF0AB9D2}" type="presParOf" srcId="{E7D3CF55-FC08-2448-BB47-6B1ADBE7B6DE}" destId="{3B180803-B342-9A4F-B743-DD380EEF8694}" srcOrd="0" destOrd="0" presId="urn:microsoft.com/office/officeart/2005/8/layout/hierarchy1"/>
    <dgm:cxn modelId="{DA3ED97D-3311-FB47-8308-02E9F1CB3B1B}" type="presParOf" srcId="{3B180803-B342-9A4F-B743-DD380EEF8694}" destId="{D51103D8-2015-CD4B-A736-A0424EB644ED}" srcOrd="0" destOrd="0" presId="urn:microsoft.com/office/officeart/2005/8/layout/hierarchy1"/>
    <dgm:cxn modelId="{DD335685-CCAF-CA48-9372-5A81FD87DA53}" type="presParOf" srcId="{3B180803-B342-9A4F-B743-DD380EEF8694}" destId="{2F78E14E-6581-684A-A28E-1B0C8FD39C41}" srcOrd="1" destOrd="0" presId="urn:microsoft.com/office/officeart/2005/8/layout/hierarchy1"/>
    <dgm:cxn modelId="{5C952668-B6E8-6A4E-A872-3E8085BCA18C}" type="presParOf" srcId="{E7D3CF55-FC08-2448-BB47-6B1ADBE7B6DE}" destId="{A8C574EB-C5F9-9F4C-8FB1-4C0A37C02FCF}" srcOrd="1" destOrd="0" presId="urn:microsoft.com/office/officeart/2005/8/layout/hierarchy1"/>
    <dgm:cxn modelId="{DE257FB6-EB89-5F43-AAC4-E66C089D9632}" type="presParOf" srcId="{E705E530-B7EF-DE4A-BE61-DDCD09A80435}" destId="{C0DB8A87-0A36-1A48-86C3-3D2946A16B3E}" srcOrd="2" destOrd="0" presId="urn:microsoft.com/office/officeart/2005/8/layout/hierarchy1"/>
    <dgm:cxn modelId="{6E90DBBA-025F-6541-9868-B5F495D55483}" type="presParOf" srcId="{E705E530-B7EF-DE4A-BE61-DDCD09A80435}" destId="{DE11A105-19F5-6744-9BD2-B8B1E9A23DC7}" srcOrd="3" destOrd="0" presId="urn:microsoft.com/office/officeart/2005/8/layout/hierarchy1"/>
    <dgm:cxn modelId="{2A7B7403-DE09-8448-9625-D5D8C2B9E88C}" type="presParOf" srcId="{DE11A105-19F5-6744-9BD2-B8B1E9A23DC7}" destId="{21AFEB38-5B6E-AC48-B8EF-13EC5FFC6BD9}" srcOrd="0" destOrd="0" presId="urn:microsoft.com/office/officeart/2005/8/layout/hierarchy1"/>
    <dgm:cxn modelId="{B50682E3-0021-0946-B962-7E5620D7E74B}" type="presParOf" srcId="{21AFEB38-5B6E-AC48-B8EF-13EC5FFC6BD9}" destId="{32BBCFE2-3A54-074B-9BDC-930E7AADE328}" srcOrd="0" destOrd="0" presId="urn:microsoft.com/office/officeart/2005/8/layout/hierarchy1"/>
    <dgm:cxn modelId="{2DC82504-0BB3-234F-A7D2-CF81C4B04824}" type="presParOf" srcId="{21AFEB38-5B6E-AC48-B8EF-13EC5FFC6BD9}" destId="{ECE9C370-1E14-AF40-927A-4FAED608081E}" srcOrd="1" destOrd="0" presId="urn:microsoft.com/office/officeart/2005/8/layout/hierarchy1"/>
    <dgm:cxn modelId="{37DAEF0A-680C-A543-B2F4-37EA3F13E0AA}" type="presParOf" srcId="{DE11A105-19F5-6744-9BD2-B8B1E9A23DC7}" destId="{B0722BDB-4C5D-8642-B16F-4E59B86067E2}" srcOrd="1" destOrd="0" presId="urn:microsoft.com/office/officeart/2005/8/layout/hierarchy1"/>
    <dgm:cxn modelId="{BC41E481-D3A0-B541-A766-BB340B96A900}" type="presParOf" srcId="{E705E530-B7EF-DE4A-BE61-DDCD09A80435}" destId="{363CF526-CC8E-9C4B-9499-2D80E66581A4}" srcOrd="4" destOrd="0" presId="urn:microsoft.com/office/officeart/2005/8/layout/hierarchy1"/>
    <dgm:cxn modelId="{AB397A5C-9AD2-9B4E-813B-B1A8AC8A8FE8}" type="presParOf" srcId="{E705E530-B7EF-DE4A-BE61-DDCD09A80435}" destId="{D4C9C926-68CB-A94F-9EC4-CCA187BEC124}" srcOrd="5" destOrd="0" presId="urn:microsoft.com/office/officeart/2005/8/layout/hierarchy1"/>
    <dgm:cxn modelId="{8D0D0177-458D-7747-89CB-D5B35791C182}" type="presParOf" srcId="{D4C9C926-68CB-A94F-9EC4-CCA187BEC124}" destId="{EA46C933-3827-094F-A8DE-7F5321687D70}" srcOrd="0" destOrd="0" presId="urn:microsoft.com/office/officeart/2005/8/layout/hierarchy1"/>
    <dgm:cxn modelId="{6BC61432-E473-9E47-AE21-943236CFD220}" type="presParOf" srcId="{EA46C933-3827-094F-A8DE-7F5321687D70}" destId="{582EF02A-6A84-814A-8315-027BFD2C8D73}" srcOrd="0" destOrd="0" presId="urn:microsoft.com/office/officeart/2005/8/layout/hierarchy1"/>
    <dgm:cxn modelId="{EF073DBC-65F2-9C46-8880-3FA6DA8629A2}" type="presParOf" srcId="{EA46C933-3827-094F-A8DE-7F5321687D70}" destId="{991D44A4-2B5B-3F4B-AF0E-CCE22F40DCDE}" srcOrd="1" destOrd="0" presId="urn:microsoft.com/office/officeart/2005/8/layout/hierarchy1"/>
    <dgm:cxn modelId="{5741054B-15A7-7644-8C13-4E1A9EF4A117}" type="presParOf" srcId="{D4C9C926-68CB-A94F-9EC4-CCA187BEC124}" destId="{0935DF2C-1FC5-BB40-B2DA-BFC83E448032}" srcOrd="1" destOrd="0" presId="urn:microsoft.com/office/officeart/2005/8/layout/hierarchy1"/>
    <dgm:cxn modelId="{B016A05B-3F87-AB4B-93F5-B790F10B9596}" type="presParOf" srcId="{16227353-0175-554A-8B89-A1408F658303}" destId="{ABE6FB12-6560-D34B-87FA-240EFA355A07}" srcOrd="2" destOrd="0" presId="urn:microsoft.com/office/officeart/2005/8/layout/hierarchy1"/>
    <dgm:cxn modelId="{9629EF31-294C-D244-91FF-78928069E4D2}" type="presParOf" srcId="{16227353-0175-554A-8B89-A1408F658303}" destId="{DFC81EB0-E92E-2F42-B3B0-C67448051B3B}" srcOrd="3" destOrd="0" presId="urn:microsoft.com/office/officeart/2005/8/layout/hierarchy1"/>
    <dgm:cxn modelId="{DC038BFC-A7E3-3E4C-8FAA-8F07EF6C40A9}" type="presParOf" srcId="{DFC81EB0-E92E-2F42-B3B0-C67448051B3B}" destId="{669B2DB4-1A48-4E45-9B79-646A5DA4AA2C}" srcOrd="0" destOrd="0" presId="urn:microsoft.com/office/officeart/2005/8/layout/hierarchy1"/>
    <dgm:cxn modelId="{B15BF4E3-2EF3-334F-88BA-BA99CF5AB1B7}" type="presParOf" srcId="{669B2DB4-1A48-4E45-9B79-646A5DA4AA2C}" destId="{CFF461AC-EE2F-B14C-ADC6-3DA6F5A19292}" srcOrd="0" destOrd="0" presId="urn:microsoft.com/office/officeart/2005/8/layout/hierarchy1"/>
    <dgm:cxn modelId="{F323EBEF-E391-9F4A-BB13-23E61C69541F}" type="presParOf" srcId="{669B2DB4-1A48-4E45-9B79-646A5DA4AA2C}" destId="{7520A2CA-2A4F-B840-8287-6D386B9F0651}" srcOrd="1" destOrd="0" presId="urn:microsoft.com/office/officeart/2005/8/layout/hierarchy1"/>
    <dgm:cxn modelId="{A36971A8-4BA7-4748-B055-D5ABEA1D8185}" type="presParOf" srcId="{DFC81EB0-E92E-2F42-B3B0-C67448051B3B}" destId="{24C55E44-6279-B04A-9816-EB115FD1FB00}" srcOrd="1" destOrd="0" presId="urn:microsoft.com/office/officeart/2005/8/layout/hierarchy1"/>
    <dgm:cxn modelId="{67E3735E-DB97-AC40-BD60-56866B5526F8}" type="presParOf" srcId="{24C55E44-6279-B04A-9816-EB115FD1FB00}" destId="{D9A815E8-5269-BF4C-8B53-ED34840D53CD}" srcOrd="0" destOrd="0" presId="urn:microsoft.com/office/officeart/2005/8/layout/hierarchy1"/>
    <dgm:cxn modelId="{BCCAD692-9A59-0E4F-8DBB-A9245A193B64}" type="presParOf" srcId="{24C55E44-6279-B04A-9816-EB115FD1FB00}" destId="{4EEF21CE-8066-F841-998B-9C683C85480B}" srcOrd="1" destOrd="0" presId="urn:microsoft.com/office/officeart/2005/8/layout/hierarchy1"/>
    <dgm:cxn modelId="{5D7BECFB-9CFE-DF44-8993-40AE36F21CFF}" type="presParOf" srcId="{4EEF21CE-8066-F841-998B-9C683C85480B}" destId="{9A44E21A-FAC3-254E-97FB-9E3DC2828540}" srcOrd="0" destOrd="0" presId="urn:microsoft.com/office/officeart/2005/8/layout/hierarchy1"/>
    <dgm:cxn modelId="{521779CC-4E12-7D4A-A22E-6B35F915D6BC}" type="presParOf" srcId="{9A44E21A-FAC3-254E-97FB-9E3DC2828540}" destId="{FC755D09-35CF-C748-BC53-9D5B38469B2A}" srcOrd="0" destOrd="0" presId="urn:microsoft.com/office/officeart/2005/8/layout/hierarchy1"/>
    <dgm:cxn modelId="{921E8F12-7001-F445-9F59-0BD79A98B2AA}" type="presParOf" srcId="{9A44E21A-FAC3-254E-97FB-9E3DC2828540}" destId="{4E19A136-0B36-FF4C-AFBB-4FE43BC1F390}" srcOrd="1" destOrd="0" presId="urn:microsoft.com/office/officeart/2005/8/layout/hierarchy1"/>
    <dgm:cxn modelId="{D92512A2-64E2-2F4B-AAD7-59029AD14209}" type="presParOf" srcId="{4EEF21CE-8066-F841-998B-9C683C85480B}" destId="{CC166032-81F4-1B40-8697-BD513B5AABCF}" srcOrd="1" destOrd="0" presId="urn:microsoft.com/office/officeart/2005/8/layout/hierarchy1"/>
    <dgm:cxn modelId="{BA85AAD3-9D6D-5A47-A19D-9196E52E64C6}" type="presParOf" srcId="{24C55E44-6279-B04A-9816-EB115FD1FB00}" destId="{058E8DCA-795A-534B-9B67-A844D46D5A05}" srcOrd="2" destOrd="0" presId="urn:microsoft.com/office/officeart/2005/8/layout/hierarchy1"/>
    <dgm:cxn modelId="{CA6DE1D5-CA8D-B34D-908F-2EAE84A708D8}" type="presParOf" srcId="{24C55E44-6279-B04A-9816-EB115FD1FB00}" destId="{4A5C62FB-1449-9548-BD51-D3EDD352A569}" srcOrd="3" destOrd="0" presId="urn:microsoft.com/office/officeart/2005/8/layout/hierarchy1"/>
    <dgm:cxn modelId="{275A44DD-FCE2-F94A-B447-94D68200FD1B}" type="presParOf" srcId="{4A5C62FB-1449-9548-BD51-D3EDD352A569}" destId="{3B1ECB72-A2CD-D04F-ACB8-9E35CE073EBA}" srcOrd="0" destOrd="0" presId="urn:microsoft.com/office/officeart/2005/8/layout/hierarchy1"/>
    <dgm:cxn modelId="{BF8A81F0-90C1-DA42-9666-EE6A94C755C3}" type="presParOf" srcId="{3B1ECB72-A2CD-D04F-ACB8-9E35CE073EBA}" destId="{463DE3F0-2787-CE4E-86C2-FB9DBB0F7D37}" srcOrd="0" destOrd="0" presId="urn:microsoft.com/office/officeart/2005/8/layout/hierarchy1"/>
    <dgm:cxn modelId="{D8386F04-2B84-6045-AF86-1C5117C75755}" type="presParOf" srcId="{3B1ECB72-A2CD-D04F-ACB8-9E35CE073EBA}" destId="{8C166E47-EA7A-BC40-9044-AE06AC585D11}" srcOrd="1" destOrd="0" presId="urn:microsoft.com/office/officeart/2005/8/layout/hierarchy1"/>
    <dgm:cxn modelId="{65CC0109-F66A-6648-961F-2C29F2EC9B86}" type="presParOf" srcId="{4A5C62FB-1449-9548-BD51-D3EDD352A569}" destId="{0F9294C7-CD13-3240-9894-5D3908941377}" srcOrd="1" destOrd="0" presId="urn:microsoft.com/office/officeart/2005/8/layout/hierarchy1"/>
    <dgm:cxn modelId="{BB7023E9-9E98-6247-BCA7-FC4D4785C7CE}" type="presParOf" srcId="{24C55E44-6279-B04A-9816-EB115FD1FB00}" destId="{F87E56D7-2FD9-8741-9254-BA13D0D12287}" srcOrd="4" destOrd="0" presId="urn:microsoft.com/office/officeart/2005/8/layout/hierarchy1"/>
    <dgm:cxn modelId="{DA5A6B1C-48F8-D44E-865B-3F7AAD3DE8F9}" type="presParOf" srcId="{24C55E44-6279-B04A-9816-EB115FD1FB00}" destId="{B0B1F024-FE13-2E4A-B49E-12E33409AC92}" srcOrd="5" destOrd="0" presId="urn:microsoft.com/office/officeart/2005/8/layout/hierarchy1"/>
    <dgm:cxn modelId="{D6943E16-A443-6748-89AC-83E3A6399A2D}" type="presParOf" srcId="{B0B1F024-FE13-2E4A-B49E-12E33409AC92}" destId="{DF8DC9C3-75E9-5745-B928-4BD69AC895B0}" srcOrd="0" destOrd="0" presId="urn:microsoft.com/office/officeart/2005/8/layout/hierarchy1"/>
    <dgm:cxn modelId="{4C2F5485-711A-844F-AF42-0355EFDCA1C4}" type="presParOf" srcId="{DF8DC9C3-75E9-5745-B928-4BD69AC895B0}" destId="{C91EE120-A66F-AE4F-B7BB-6AB7D118692D}" srcOrd="0" destOrd="0" presId="urn:microsoft.com/office/officeart/2005/8/layout/hierarchy1"/>
    <dgm:cxn modelId="{78D11F5D-9474-B04A-8F66-795C809E195F}" type="presParOf" srcId="{DF8DC9C3-75E9-5745-B928-4BD69AC895B0}" destId="{CE4A2F30-B5EA-074B-A4BE-E085335EF168}" srcOrd="1" destOrd="0" presId="urn:microsoft.com/office/officeart/2005/8/layout/hierarchy1"/>
    <dgm:cxn modelId="{ED0C2FAE-15D2-D749-AD1A-C0CD4E2BB8A6}" type="presParOf" srcId="{B0B1F024-FE13-2E4A-B49E-12E33409AC92}" destId="{5DC26C39-00A2-C54A-A7FB-2F774F2417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D19B09-1710-4972-B48D-2A2EEBCB83C6}"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fr-FR"/>
        </a:p>
      </dgm:t>
    </dgm:pt>
    <dgm:pt modelId="{F0A9387B-0748-43F2-8373-3DE5F4B46C4C}">
      <dgm:prSet phldrT="[Texte]" custT="1"/>
      <dgm:spPr/>
      <dgm:t>
        <a:bodyPr/>
        <a:lstStyle/>
        <a:p>
          <a:r>
            <a:rPr lang="fr-FR" sz="1800" dirty="0" smtClean="0"/>
            <a:t>Analyser / Concevoir</a:t>
          </a:r>
        </a:p>
        <a:p>
          <a:r>
            <a:rPr lang="fr-FR" sz="1800" dirty="0" smtClean="0"/>
            <a:t>des situations-tâches et</a:t>
          </a:r>
        </a:p>
        <a:p>
          <a:r>
            <a:rPr lang="fr-FR" sz="1800" dirty="0" smtClean="0"/>
            <a:t>des outils d’évaluation</a:t>
          </a:r>
          <a:endParaRPr lang="fr-FR" sz="1800" dirty="0"/>
        </a:p>
      </dgm:t>
    </dgm:pt>
    <dgm:pt modelId="{0A407CCF-6E93-4BF7-9B96-6A17ED993262}" type="parTrans" cxnId="{8C173237-65AE-49EE-A6AA-1B271788533D}">
      <dgm:prSet/>
      <dgm:spPr/>
      <dgm:t>
        <a:bodyPr/>
        <a:lstStyle/>
        <a:p>
          <a:endParaRPr lang="fr-FR"/>
        </a:p>
      </dgm:t>
    </dgm:pt>
    <dgm:pt modelId="{D29712DA-F193-429D-8272-29598718D197}" type="sibTrans" cxnId="{8C173237-65AE-49EE-A6AA-1B271788533D}">
      <dgm:prSet/>
      <dgm:spPr/>
      <dgm:t>
        <a:bodyPr/>
        <a:lstStyle/>
        <a:p>
          <a:endParaRPr lang="fr-FR"/>
        </a:p>
      </dgm:t>
    </dgm:pt>
    <dgm:pt modelId="{466E15E2-A983-448C-AC53-BB761968792B}">
      <dgm:prSet phldrT="[Texte]" custT="1"/>
      <dgm:spPr/>
      <dgm:t>
        <a:bodyPr/>
        <a:lstStyle/>
        <a:p>
          <a:r>
            <a:rPr lang="fr-FR" sz="1800" dirty="0" smtClean="0"/>
            <a:t>Expérimenter  les situations-tâches et/ou les outils d’évaluation</a:t>
          </a:r>
          <a:endParaRPr lang="fr-FR" sz="1800" dirty="0"/>
        </a:p>
      </dgm:t>
    </dgm:pt>
    <dgm:pt modelId="{7EE73C8D-49CF-400B-8B61-B47DD78B0077}" type="parTrans" cxnId="{ABD5D965-9F8A-449E-9924-3EF6DCBB5950}">
      <dgm:prSet/>
      <dgm:spPr/>
      <dgm:t>
        <a:bodyPr/>
        <a:lstStyle/>
        <a:p>
          <a:endParaRPr lang="fr-FR"/>
        </a:p>
      </dgm:t>
    </dgm:pt>
    <dgm:pt modelId="{22B72FE9-9FDE-46CE-B1A0-86E8432AC0BB}" type="sibTrans" cxnId="{ABD5D965-9F8A-449E-9924-3EF6DCBB5950}">
      <dgm:prSet/>
      <dgm:spPr/>
      <dgm:t>
        <a:bodyPr/>
        <a:lstStyle/>
        <a:p>
          <a:endParaRPr lang="fr-FR"/>
        </a:p>
      </dgm:t>
    </dgm:pt>
    <dgm:pt modelId="{D77D61DB-967D-44C4-A812-E6D057F599D3}">
      <dgm:prSet phldrT="[Texte]" custT="1"/>
      <dgm:spPr/>
      <dgm:t>
        <a:bodyPr/>
        <a:lstStyle/>
        <a:p>
          <a:r>
            <a:rPr lang="fr-FR" sz="1800" smtClean="0"/>
            <a:t>Exercer </a:t>
          </a:r>
          <a:r>
            <a:rPr lang="fr-FR" sz="1800" dirty="0" smtClean="0"/>
            <a:t>un regard critique sur l’expérimentation et/ou l’évaluation</a:t>
          </a:r>
          <a:endParaRPr lang="fr-FR" sz="1800" dirty="0"/>
        </a:p>
      </dgm:t>
    </dgm:pt>
    <dgm:pt modelId="{4B4AB8CE-92F8-4D8A-81E7-6C635B724D60}" type="parTrans" cxnId="{18BD95C4-BFB0-4BBA-8212-E1A7AA7269C5}">
      <dgm:prSet/>
      <dgm:spPr/>
      <dgm:t>
        <a:bodyPr/>
        <a:lstStyle/>
        <a:p>
          <a:endParaRPr lang="fr-FR"/>
        </a:p>
      </dgm:t>
    </dgm:pt>
    <dgm:pt modelId="{D5B68E4A-A71D-45D2-848B-996AB75F032E}" type="sibTrans" cxnId="{18BD95C4-BFB0-4BBA-8212-E1A7AA7269C5}">
      <dgm:prSet/>
      <dgm:spPr/>
      <dgm:t>
        <a:bodyPr/>
        <a:lstStyle/>
        <a:p>
          <a:endParaRPr lang="fr-FR"/>
        </a:p>
      </dgm:t>
    </dgm:pt>
    <dgm:pt modelId="{6EEABD03-1B6F-4CA4-897D-659F60BA42F8}">
      <dgm:prSet phldrT="[Texte]" custT="1"/>
      <dgm:spPr/>
      <dgm:t>
        <a:bodyPr/>
        <a:lstStyle/>
        <a:p>
          <a:r>
            <a:rPr lang="fr-FR" sz="1800" dirty="0" smtClean="0">
              <a:solidFill>
                <a:srgbClr val="FF0000"/>
              </a:solidFill>
            </a:rPr>
            <a:t>Interroger l’apprentissage de savoirs et de stratégies de résolution</a:t>
          </a:r>
          <a:endParaRPr lang="fr-FR" sz="1800" dirty="0">
            <a:solidFill>
              <a:srgbClr val="FF0000"/>
            </a:solidFill>
          </a:endParaRPr>
        </a:p>
      </dgm:t>
    </dgm:pt>
    <dgm:pt modelId="{71FC54EC-6CF6-4114-945A-C2367F3F22A9}" type="sibTrans" cxnId="{B67BF3AF-92AC-45CE-B43D-12E8D3506E67}">
      <dgm:prSet/>
      <dgm:spPr/>
      <dgm:t>
        <a:bodyPr/>
        <a:lstStyle/>
        <a:p>
          <a:endParaRPr lang="fr-FR"/>
        </a:p>
      </dgm:t>
    </dgm:pt>
    <dgm:pt modelId="{46E7D3D5-8244-401C-A2C0-387C53F38EC2}" type="parTrans" cxnId="{B67BF3AF-92AC-45CE-B43D-12E8D3506E67}">
      <dgm:prSet/>
      <dgm:spPr/>
      <dgm:t>
        <a:bodyPr/>
        <a:lstStyle/>
        <a:p>
          <a:endParaRPr lang="fr-FR"/>
        </a:p>
      </dgm:t>
    </dgm:pt>
    <dgm:pt modelId="{FDB063C2-AE7A-4C35-8EC3-591CA9F91604}" type="pres">
      <dgm:prSet presAssocID="{E8D19B09-1710-4972-B48D-2A2EEBCB83C6}" presName="Name0" presStyleCnt="0">
        <dgm:presLayoutVars>
          <dgm:dir/>
          <dgm:resizeHandles val="exact"/>
        </dgm:presLayoutVars>
      </dgm:prSet>
      <dgm:spPr/>
      <dgm:t>
        <a:bodyPr/>
        <a:lstStyle/>
        <a:p>
          <a:endParaRPr lang="fr-FR"/>
        </a:p>
      </dgm:t>
    </dgm:pt>
    <dgm:pt modelId="{AAC851BD-19C4-472A-8649-50C90B58CE2A}" type="pres">
      <dgm:prSet presAssocID="{E8D19B09-1710-4972-B48D-2A2EEBCB83C6}" presName="cycle" presStyleCnt="0"/>
      <dgm:spPr/>
      <dgm:t>
        <a:bodyPr/>
        <a:lstStyle/>
        <a:p>
          <a:endParaRPr lang="fr-FR"/>
        </a:p>
      </dgm:t>
    </dgm:pt>
    <dgm:pt modelId="{3A249431-FAA0-438B-908D-79F702ADF08E}" type="pres">
      <dgm:prSet presAssocID="{F0A9387B-0748-43F2-8373-3DE5F4B46C4C}" presName="nodeFirstNode" presStyleLbl="node1" presStyleIdx="0" presStyleCnt="4" custScaleX="104280" custScaleY="66194" custRadScaleRad="132436" custRadScaleInc="738">
        <dgm:presLayoutVars>
          <dgm:bulletEnabled val="1"/>
        </dgm:presLayoutVars>
      </dgm:prSet>
      <dgm:spPr/>
      <dgm:t>
        <a:bodyPr/>
        <a:lstStyle/>
        <a:p>
          <a:endParaRPr lang="fr-FR"/>
        </a:p>
      </dgm:t>
    </dgm:pt>
    <dgm:pt modelId="{D4E8A4A9-F505-4301-A9AA-FB2DDBFE0C46}" type="pres">
      <dgm:prSet presAssocID="{D29712DA-F193-429D-8272-29598718D197}" presName="sibTransFirstNode" presStyleLbl="bgShp" presStyleIdx="0" presStyleCnt="1"/>
      <dgm:spPr/>
      <dgm:t>
        <a:bodyPr/>
        <a:lstStyle/>
        <a:p>
          <a:endParaRPr lang="fr-FR"/>
        </a:p>
      </dgm:t>
    </dgm:pt>
    <dgm:pt modelId="{80020105-C16A-41C2-A7B3-5A28A392B6C1}" type="pres">
      <dgm:prSet presAssocID="{466E15E2-A983-448C-AC53-BB761968792B}" presName="nodeFollowingNodes" presStyleLbl="node1" presStyleIdx="1" presStyleCnt="4" custScaleX="76164" custScaleY="62774" custRadScaleRad="171798" custRadScaleInc="321">
        <dgm:presLayoutVars>
          <dgm:bulletEnabled val="1"/>
        </dgm:presLayoutVars>
      </dgm:prSet>
      <dgm:spPr/>
      <dgm:t>
        <a:bodyPr/>
        <a:lstStyle/>
        <a:p>
          <a:endParaRPr lang="fr-FR"/>
        </a:p>
      </dgm:t>
    </dgm:pt>
    <dgm:pt modelId="{93C43A89-A50F-4473-B01D-AD003A2E84C5}" type="pres">
      <dgm:prSet presAssocID="{D77D61DB-967D-44C4-A812-E6D057F599D3}" presName="nodeFollowingNodes" presStyleLbl="node1" presStyleIdx="2" presStyleCnt="4" custScaleX="85660" custScaleY="62728" custRadScaleRad="102780" custRadScaleInc="-951">
        <dgm:presLayoutVars>
          <dgm:bulletEnabled val="1"/>
        </dgm:presLayoutVars>
      </dgm:prSet>
      <dgm:spPr/>
      <dgm:t>
        <a:bodyPr/>
        <a:lstStyle/>
        <a:p>
          <a:endParaRPr lang="fr-FR"/>
        </a:p>
      </dgm:t>
    </dgm:pt>
    <dgm:pt modelId="{85D0E91B-6EFB-401B-8D89-E230CF03166D}" type="pres">
      <dgm:prSet presAssocID="{6EEABD03-1B6F-4CA4-897D-659F60BA42F8}" presName="nodeFollowingNodes" presStyleLbl="node1" presStyleIdx="3" presStyleCnt="4" custScaleX="80599" custScaleY="61627" custRadScaleRad="187920" custRadScaleInc="-511">
        <dgm:presLayoutVars>
          <dgm:bulletEnabled val="1"/>
        </dgm:presLayoutVars>
      </dgm:prSet>
      <dgm:spPr/>
      <dgm:t>
        <a:bodyPr/>
        <a:lstStyle/>
        <a:p>
          <a:endParaRPr lang="fr-FR"/>
        </a:p>
      </dgm:t>
    </dgm:pt>
  </dgm:ptLst>
  <dgm:cxnLst>
    <dgm:cxn modelId="{8C173237-65AE-49EE-A6AA-1B271788533D}" srcId="{E8D19B09-1710-4972-B48D-2A2EEBCB83C6}" destId="{F0A9387B-0748-43F2-8373-3DE5F4B46C4C}" srcOrd="0" destOrd="0" parTransId="{0A407CCF-6E93-4BF7-9B96-6A17ED993262}" sibTransId="{D29712DA-F193-429D-8272-29598718D197}"/>
    <dgm:cxn modelId="{4CE52E5E-9EEC-4F42-B731-F8B3872E6B90}" type="presOf" srcId="{E8D19B09-1710-4972-B48D-2A2EEBCB83C6}" destId="{FDB063C2-AE7A-4C35-8EC3-591CA9F91604}" srcOrd="0" destOrd="0" presId="urn:microsoft.com/office/officeart/2005/8/layout/cycle3"/>
    <dgm:cxn modelId="{ABD5D965-9F8A-449E-9924-3EF6DCBB5950}" srcId="{E8D19B09-1710-4972-B48D-2A2EEBCB83C6}" destId="{466E15E2-A983-448C-AC53-BB761968792B}" srcOrd="1" destOrd="0" parTransId="{7EE73C8D-49CF-400B-8B61-B47DD78B0077}" sibTransId="{22B72FE9-9FDE-46CE-B1A0-86E8432AC0BB}"/>
    <dgm:cxn modelId="{B67BF3AF-92AC-45CE-B43D-12E8D3506E67}" srcId="{E8D19B09-1710-4972-B48D-2A2EEBCB83C6}" destId="{6EEABD03-1B6F-4CA4-897D-659F60BA42F8}" srcOrd="3" destOrd="0" parTransId="{46E7D3D5-8244-401C-A2C0-387C53F38EC2}" sibTransId="{71FC54EC-6CF6-4114-945A-C2367F3F22A9}"/>
    <dgm:cxn modelId="{E3EFDA6B-299E-BC4E-864F-0AC1A00B8D05}" type="presOf" srcId="{D77D61DB-967D-44C4-A812-E6D057F599D3}" destId="{93C43A89-A50F-4473-B01D-AD003A2E84C5}" srcOrd="0" destOrd="0" presId="urn:microsoft.com/office/officeart/2005/8/layout/cycle3"/>
    <dgm:cxn modelId="{F9BE3ED6-D97D-584A-801C-D73F29DD78CE}" type="presOf" srcId="{466E15E2-A983-448C-AC53-BB761968792B}" destId="{80020105-C16A-41C2-A7B3-5A28A392B6C1}" srcOrd="0" destOrd="0" presId="urn:microsoft.com/office/officeart/2005/8/layout/cycle3"/>
    <dgm:cxn modelId="{18BD95C4-BFB0-4BBA-8212-E1A7AA7269C5}" srcId="{E8D19B09-1710-4972-B48D-2A2EEBCB83C6}" destId="{D77D61DB-967D-44C4-A812-E6D057F599D3}" srcOrd="2" destOrd="0" parTransId="{4B4AB8CE-92F8-4D8A-81E7-6C635B724D60}" sibTransId="{D5B68E4A-A71D-45D2-848B-996AB75F032E}"/>
    <dgm:cxn modelId="{B1AC1117-84AF-3644-BF29-E1C105F38BD5}" type="presOf" srcId="{D29712DA-F193-429D-8272-29598718D197}" destId="{D4E8A4A9-F505-4301-A9AA-FB2DDBFE0C46}" srcOrd="0" destOrd="0" presId="urn:microsoft.com/office/officeart/2005/8/layout/cycle3"/>
    <dgm:cxn modelId="{49EDEE18-70FD-2648-9444-F232334AE340}" type="presOf" srcId="{6EEABD03-1B6F-4CA4-897D-659F60BA42F8}" destId="{85D0E91B-6EFB-401B-8D89-E230CF03166D}" srcOrd="0" destOrd="0" presId="urn:microsoft.com/office/officeart/2005/8/layout/cycle3"/>
    <dgm:cxn modelId="{E653F4E8-FA13-AB45-8499-0B09F8DF28CC}" type="presOf" srcId="{F0A9387B-0748-43F2-8373-3DE5F4B46C4C}" destId="{3A249431-FAA0-438B-908D-79F702ADF08E}" srcOrd="0" destOrd="0" presId="urn:microsoft.com/office/officeart/2005/8/layout/cycle3"/>
    <dgm:cxn modelId="{1FCDA61E-35FA-8748-9BA8-42263E223C78}" type="presParOf" srcId="{FDB063C2-AE7A-4C35-8EC3-591CA9F91604}" destId="{AAC851BD-19C4-472A-8649-50C90B58CE2A}" srcOrd="0" destOrd="0" presId="urn:microsoft.com/office/officeart/2005/8/layout/cycle3"/>
    <dgm:cxn modelId="{72F37AB9-E6CF-0F44-9C98-2AC8DF998046}" type="presParOf" srcId="{AAC851BD-19C4-472A-8649-50C90B58CE2A}" destId="{3A249431-FAA0-438B-908D-79F702ADF08E}" srcOrd="0" destOrd="0" presId="urn:microsoft.com/office/officeart/2005/8/layout/cycle3"/>
    <dgm:cxn modelId="{81658872-86F8-5B4F-9ED0-1367FD635540}" type="presParOf" srcId="{AAC851BD-19C4-472A-8649-50C90B58CE2A}" destId="{D4E8A4A9-F505-4301-A9AA-FB2DDBFE0C46}" srcOrd="1" destOrd="0" presId="urn:microsoft.com/office/officeart/2005/8/layout/cycle3"/>
    <dgm:cxn modelId="{69D3DE36-FBB6-1D49-8C83-4987796C037F}" type="presParOf" srcId="{AAC851BD-19C4-472A-8649-50C90B58CE2A}" destId="{80020105-C16A-41C2-A7B3-5A28A392B6C1}" srcOrd="2" destOrd="0" presId="urn:microsoft.com/office/officeart/2005/8/layout/cycle3"/>
    <dgm:cxn modelId="{98AF659A-F59F-E244-93B5-36C0176D8B2E}" type="presParOf" srcId="{AAC851BD-19C4-472A-8649-50C90B58CE2A}" destId="{93C43A89-A50F-4473-B01D-AD003A2E84C5}" srcOrd="3" destOrd="0" presId="urn:microsoft.com/office/officeart/2005/8/layout/cycle3"/>
    <dgm:cxn modelId="{3B8A9002-F510-924D-A0AD-77DAA883FA02}" type="presParOf" srcId="{AAC851BD-19C4-472A-8649-50C90B58CE2A}" destId="{85D0E91B-6EFB-401B-8D89-E230CF03166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5864A43-1B9A-D84E-A009-C059DA270248}"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fr-FR"/>
        </a:p>
      </dgm:t>
    </dgm:pt>
    <dgm:pt modelId="{652C9B3C-C438-7E43-A9AA-9B9452EBF419}">
      <dgm:prSet phldrT="[Texte]"/>
      <dgm:spPr/>
      <dgm:t>
        <a:bodyPr/>
        <a:lstStyle/>
        <a:p>
          <a:r>
            <a:rPr lang="fr-FR" dirty="0" smtClean="0"/>
            <a:t>Mots</a:t>
          </a:r>
          <a:endParaRPr lang="fr-FR" dirty="0"/>
        </a:p>
      </dgm:t>
    </dgm:pt>
    <dgm:pt modelId="{8B726392-38C1-1448-A279-526668EA623A}" type="parTrans" cxnId="{C7339346-76B0-C944-9AB3-9254F0A5B81D}">
      <dgm:prSet/>
      <dgm:spPr/>
      <dgm:t>
        <a:bodyPr/>
        <a:lstStyle/>
        <a:p>
          <a:endParaRPr lang="fr-FR"/>
        </a:p>
      </dgm:t>
    </dgm:pt>
    <dgm:pt modelId="{2F06FB52-F696-3949-9CD7-A9CB8A7DFF4F}" type="sibTrans" cxnId="{C7339346-76B0-C944-9AB3-9254F0A5B81D}">
      <dgm:prSet/>
      <dgm:spPr/>
      <dgm:t>
        <a:bodyPr/>
        <a:lstStyle/>
        <a:p>
          <a:endParaRPr lang="fr-FR"/>
        </a:p>
      </dgm:t>
    </dgm:pt>
    <dgm:pt modelId="{78D248D3-0EE7-BA49-82B4-133F671C1EF4}">
      <dgm:prSet phldrT="[Texte]"/>
      <dgm:spPr/>
      <dgm:t>
        <a:bodyPr/>
        <a:lstStyle/>
        <a:p>
          <a:r>
            <a:rPr lang="fr-FR" dirty="0" smtClean="0"/>
            <a:t>Règle</a:t>
          </a:r>
          <a:endParaRPr lang="fr-FR" dirty="0"/>
        </a:p>
      </dgm:t>
    </dgm:pt>
    <dgm:pt modelId="{4671A6B2-3BBA-0941-B10D-7A2B449A578E}" type="parTrans" cxnId="{C4124D23-06D3-D848-B293-29D9BED01EDA}">
      <dgm:prSet/>
      <dgm:spPr/>
      <dgm:t>
        <a:bodyPr/>
        <a:lstStyle/>
        <a:p>
          <a:endParaRPr lang="fr-FR"/>
        </a:p>
      </dgm:t>
    </dgm:pt>
    <dgm:pt modelId="{058CE59E-A46B-C04B-A19A-1901770941BC}" type="sibTrans" cxnId="{C4124D23-06D3-D848-B293-29D9BED01EDA}">
      <dgm:prSet/>
      <dgm:spPr/>
      <dgm:t>
        <a:bodyPr/>
        <a:lstStyle/>
        <a:p>
          <a:endParaRPr lang="fr-FR"/>
        </a:p>
      </dgm:t>
    </dgm:pt>
    <dgm:pt modelId="{3B900122-A121-D041-BCF4-B20168507443}">
      <dgm:prSet phldrT="[Texte]"/>
      <dgm:spPr/>
      <dgm:t>
        <a:bodyPr/>
        <a:lstStyle/>
        <a:p>
          <a:r>
            <a:rPr lang="fr-FR" dirty="0" smtClean="0"/>
            <a:t>Table de valeurs</a:t>
          </a:r>
          <a:endParaRPr lang="fr-FR" dirty="0"/>
        </a:p>
      </dgm:t>
    </dgm:pt>
    <dgm:pt modelId="{5BCC98F5-B51A-7748-BFCA-6043E6578732}" type="parTrans" cxnId="{30375EE3-994B-9E44-8CE5-F273F8324039}">
      <dgm:prSet/>
      <dgm:spPr/>
      <dgm:t>
        <a:bodyPr/>
        <a:lstStyle/>
        <a:p>
          <a:endParaRPr lang="fr-FR"/>
        </a:p>
      </dgm:t>
    </dgm:pt>
    <dgm:pt modelId="{49095E55-0C8E-5945-82FD-F269901FD137}" type="sibTrans" cxnId="{30375EE3-994B-9E44-8CE5-F273F8324039}">
      <dgm:prSet/>
      <dgm:spPr/>
      <dgm:t>
        <a:bodyPr/>
        <a:lstStyle/>
        <a:p>
          <a:endParaRPr lang="fr-FR"/>
        </a:p>
      </dgm:t>
    </dgm:pt>
    <dgm:pt modelId="{98B8559D-61C9-4C4E-B3A1-278FAF58F3BC}">
      <dgm:prSet phldrT="[Texte]"/>
      <dgm:spPr/>
      <dgm:t>
        <a:bodyPr/>
        <a:lstStyle/>
        <a:p>
          <a:r>
            <a:rPr lang="fr-FR" dirty="0" smtClean="0"/>
            <a:t>Dessin</a:t>
          </a:r>
          <a:endParaRPr lang="fr-FR" dirty="0"/>
        </a:p>
      </dgm:t>
    </dgm:pt>
    <dgm:pt modelId="{95A8ED8C-B7C4-BC44-899F-B08087034FE0}" type="parTrans" cxnId="{779F9E25-4298-D74C-8815-28B0FD9CA3B5}">
      <dgm:prSet/>
      <dgm:spPr/>
      <dgm:t>
        <a:bodyPr/>
        <a:lstStyle/>
        <a:p>
          <a:endParaRPr lang="fr-FR"/>
        </a:p>
      </dgm:t>
    </dgm:pt>
    <dgm:pt modelId="{A83E6E76-2907-6F4B-8977-46C9B00BF629}" type="sibTrans" cxnId="{779F9E25-4298-D74C-8815-28B0FD9CA3B5}">
      <dgm:prSet/>
      <dgm:spPr/>
      <dgm:t>
        <a:bodyPr/>
        <a:lstStyle/>
        <a:p>
          <a:endParaRPr lang="fr-FR"/>
        </a:p>
      </dgm:t>
    </dgm:pt>
    <dgm:pt modelId="{F14BAEC9-14EB-0B48-BA64-6CBCF7E12989}">
      <dgm:prSet phldrT="[Texte]"/>
      <dgm:spPr/>
      <dgm:t>
        <a:bodyPr/>
        <a:lstStyle/>
        <a:p>
          <a:r>
            <a:rPr lang="fr-FR" dirty="0" smtClean="0"/>
            <a:t>Graphique</a:t>
          </a:r>
          <a:endParaRPr lang="fr-FR" dirty="0"/>
        </a:p>
      </dgm:t>
    </dgm:pt>
    <dgm:pt modelId="{956A5E31-651C-3E47-AA1F-175035C879EF}" type="parTrans" cxnId="{ACB0F3E6-1AD0-1240-BC58-D9C5DE0DEA0D}">
      <dgm:prSet/>
      <dgm:spPr/>
      <dgm:t>
        <a:bodyPr/>
        <a:lstStyle/>
        <a:p>
          <a:endParaRPr lang="fr-FR"/>
        </a:p>
      </dgm:t>
    </dgm:pt>
    <dgm:pt modelId="{E6482661-E113-AA4A-A632-E5DAC4B3EE54}" type="sibTrans" cxnId="{ACB0F3E6-1AD0-1240-BC58-D9C5DE0DEA0D}">
      <dgm:prSet/>
      <dgm:spPr/>
      <dgm:t>
        <a:bodyPr/>
        <a:lstStyle/>
        <a:p>
          <a:endParaRPr lang="fr-FR"/>
        </a:p>
      </dgm:t>
    </dgm:pt>
    <dgm:pt modelId="{295AFECF-D2A2-7F49-954E-763722A5C584}" type="pres">
      <dgm:prSet presAssocID="{45864A43-1B9A-D84E-A009-C059DA270248}" presName="cycle" presStyleCnt="0">
        <dgm:presLayoutVars>
          <dgm:dir/>
          <dgm:resizeHandles val="exact"/>
        </dgm:presLayoutVars>
      </dgm:prSet>
      <dgm:spPr/>
      <dgm:t>
        <a:bodyPr/>
        <a:lstStyle/>
        <a:p>
          <a:endParaRPr lang="fr-FR"/>
        </a:p>
      </dgm:t>
    </dgm:pt>
    <dgm:pt modelId="{A14536E3-BBDE-3549-A808-D7C0B13C10EB}" type="pres">
      <dgm:prSet presAssocID="{652C9B3C-C438-7E43-A9AA-9B9452EBF419}" presName="node" presStyleLbl="node1" presStyleIdx="0" presStyleCnt="5">
        <dgm:presLayoutVars>
          <dgm:bulletEnabled val="1"/>
        </dgm:presLayoutVars>
      </dgm:prSet>
      <dgm:spPr/>
      <dgm:t>
        <a:bodyPr/>
        <a:lstStyle/>
        <a:p>
          <a:endParaRPr lang="fr-FR"/>
        </a:p>
      </dgm:t>
    </dgm:pt>
    <dgm:pt modelId="{104DF74E-0B51-B541-8979-BB78CC85463F}" type="pres">
      <dgm:prSet presAssocID="{652C9B3C-C438-7E43-A9AA-9B9452EBF419}" presName="spNode" presStyleCnt="0"/>
      <dgm:spPr/>
    </dgm:pt>
    <dgm:pt modelId="{76B4C431-4F12-524E-8DBE-D07C83B7FD90}" type="pres">
      <dgm:prSet presAssocID="{2F06FB52-F696-3949-9CD7-A9CB8A7DFF4F}" presName="sibTrans" presStyleLbl="sibTrans1D1" presStyleIdx="0" presStyleCnt="5"/>
      <dgm:spPr/>
      <dgm:t>
        <a:bodyPr/>
        <a:lstStyle/>
        <a:p>
          <a:endParaRPr lang="fr-FR"/>
        </a:p>
      </dgm:t>
    </dgm:pt>
    <dgm:pt modelId="{2481A0F3-4C4E-824A-9284-E8D96AD62F41}" type="pres">
      <dgm:prSet presAssocID="{78D248D3-0EE7-BA49-82B4-133F671C1EF4}" presName="node" presStyleLbl="node1" presStyleIdx="1" presStyleCnt="5">
        <dgm:presLayoutVars>
          <dgm:bulletEnabled val="1"/>
        </dgm:presLayoutVars>
      </dgm:prSet>
      <dgm:spPr/>
      <dgm:t>
        <a:bodyPr/>
        <a:lstStyle/>
        <a:p>
          <a:endParaRPr lang="fr-FR"/>
        </a:p>
      </dgm:t>
    </dgm:pt>
    <dgm:pt modelId="{DE35BF6A-3918-D449-91C8-743310433260}" type="pres">
      <dgm:prSet presAssocID="{78D248D3-0EE7-BA49-82B4-133F671C1EF4}" presName="spNode" presStyleCnt="0"/>
      <dgm:spPr/>
    </dgm:pt>
    <dgm:pt modelId="{DE94432B-94F6-D44F-ADC2-2994A5649EC5}" type="pres">
      <dgm:prSet presAssocID="{058CE59E-A46B-C04B-A19A-1901770941BC}" presName="sibTrans" presStyleLbl="sibTrans1D1" presStyleIdx="1" presStyleCnt="5"/>
      <dgm:spPr/>
      <dgm:t>
        <a:bodyPr/>
        <a:lstStyle/>
        <a:p>
          <a:endParaRPr lang="fr-FR"/>
        </a:p>
      </dgm:t>
    </dgm:pt>
    <dgm:pt modelId="{0714B2D6-441F-4A40-9A91-22CD53C901CB}" type="pres">
      <dgm:prSet presAssocID="{3B900122-A121-D041-BCF4-B20168507443}" presName="node" presStyleLbl="node1" presStyleIdx="2" presStyleCnt="5">
        <dgm:presLayoutVars>
          <dgm:bulletEnabled val="1"/>
        </dgm:presLayoutVars>
      </dgm:prSet>
      <dgm:spPr/>
      <dgm:t>
        <a:bodyPr/>
        <a:lstStyle/>
        <a:p>
          <a:endParaRPr lang="fr-FR"/>
        </a:p>
      </dgm:t>
    </dgm:pt>
    <dgm:pt modelId="{47828353-63DB-F24D-A63C-623B93505C85}" type="pres">
      <dgm:prSet presAssocID="{3B900122-A121-D041-BCF4-B20168507443}" presName="spNode" presStyleCnt="0"/>
      <dgm:spPr/>
    </dgm:pt>
    <dgm:pt modelId="{0AEF560E-C2B5-4E4A-8CAA-7BCCDA65EF22}" type="pres">
      <dgm:prSet presAssocID="{49095E55-0C8E-5945-82FD-F269901FD137}" presName="sibTrans" presStyleLbl="sibTrans1D1" presStyleIdx="2" presStyleCnt="5"/>
      <dgm:spPr/>
      <dgm:t>
        <a:bodyPr/>
        <a:lstStyle/>
        <a:p>
          <a:endParaRPr lang="fr-FR"/>
        </a:p>
      </dgm:t>
    </dgm:pt>
    <dgm:pt modelId="{A5FDBAA0-50B4-7F45-AAD4-8CA74FDC0301}" type="pres">
      <dgm:prSet presAssocID="{98B8559D-61C9-4C4E-B3A1-278FAF58F3BC}" presName="node" presStyleLbl="node1" presStyleIdx="3" presStyleCnt="5">
        <dgm:presLayoutVars>
          <dgm:bulletEnabled val="1"/>
        </dgm:presLayoutVars>
      </dgm:prSet>
      <dgm:spPr/>
      <dgm:t>
        <a:bodyPr/>
        <a:lstStyle/>
        <a:p>
          <a:endParaRPr lang="fr-FR"/>
        </a:p>
      </dgm:t>
    </dgm:pt>
    <dgm:pt modelId="{D63E64D9-C3AF-4C4A-9EC1-4A060FC84E26}" type="pres">
      <dgm:prSet presAssocID="{98B8559D-61C9-4C4E-B3A1-278FAF58F3BC}" presName="spNode" presStyleCnt="0"/>
      <dgm:spPr/>
    </dgm:pt>
    <dgm:pt modelId="{240B7AF4-46E8-0043-B4C2-DCFED2E19E53}" type="pres">
      <dgm:prSet presAssocID="{A83E6E76-2907-6F4B-8977-46C9B00BF629}" presName="sibTrans" presStyleLbl="sibTrans1D1" presStyleIdx="3" presStyleCnt="5"/>
      <dgm:spPr/>
      <dgm:t>
        <a:bodyPr/>
        <a:lstStyle/>
        <a:p>
          <a:endParaRPr lang="fr-FR"/>
        </a:p>
      </dgm:t>
    </dgm:pt>
    <dgm:pt modelId="{543C231E-9E50-914D-BE20-CC2A1EF32528}" type="pres">
      <dgm:prSet presAssocID="{F14BAEC9-14EB-0B48-BA64-6CBCF7E12989}" presName="node" presStyleLbl="node1" presStyleIdx="4" presStyleCnt="5">
        <dgm:presLayoutVars>
          <dgm:bulletEnabled val="1"/>
        </dgm:presLayoutVars>
      </dgm:prSet>
      <dgm:spPr/>
      <dgm:t>
        <a:bodyPr/>
        <a:lstStyle/>
        <a:p>
          <a:endParaRPr lang="fr-FR"/>
        </a:p>
      </dgm:t>
    </dgm:pt>
    <dgm:pt modelId="{2CCDEBCB-A8A0-064F-A98B-F5806A04E3BA}" type="pres">
      <dgm:prSet presAssocID="{F14BAEC9-14EB-0B48-BA64-6CBCF7E12989}" presName="spNode" presStyleCnt="0"/>
      <dgm:spPr/>
    </dgm:pt>
    <dgm:pt modelId="{A8BBA93C-4CFC-A24F-92E8-73F71BCE7654}" type="pres">
      <dgm:prSet presAssocID="{E6482661-E113-AA4A-A632-E5DAC4B3EE54}" presName="sibTrans" presStyleLbl="sibTrans1D1" presStyleIdx="4" presStyleCnt="5"/>
      <dgm:spPr/>
      <dgm:t>
        <a:bodyPr/>
        <a:lstStyle/>
        <a:p>
          <a:endParaRPr lang="fr-FR"/>
        </a:p>
      </dgm:t>
    </dgm:pt>
  </dgm:ptLst>
  <dgm:cxnLst>
    <dgm:cxn modelId="{EC56CA0F-DBCA-BC4F-9CBF-A7D2E4CE5F78}" type="presOf" srcId="{3B900122-A121-D041-BCF4-B20168507443}" destId="{0714B2D6-441F-4A40-9A91-22CD53C901CB}" srcOrd="0" destOrd="0" presId="urn:microsoft.com/office/officeart/2005/8/layout/cycle6"/>
    <dgm:cxn modelId="{C060D5F9-78A3-AF4D-9AA0-BED476F96A1D}" type="presOf" srcId="{49095E55-0C8E-5945-82FD-F269901FD137}" destId="{0AEF560E-C2B5-4E4A-8CAA-7BCCDA65EF22}" srcOrd="0" destOrd="0" presId="urn:microsoft.com/office/officeart/2005/8/layout/cycle6"/>
    <dgm:cxn modelId="{30375EE3-994B-9E44-8CE5-F273F8324039}" srcId="{45864A43-1B9A-D84E-A009-C059DA270248}" destId="{3B900122-A121-D041-BCF4-B20168507443}" srcOrd="2" destOrd="0" parTransId="{5BCC98F5-B51A-7748-BFCA-6043E6578732}" sibTransId="{49095E55-0C8E-5945-82FD-F269901FD137}"/>
    <dgm:cxn modelId="{779F9E25-4298-D74C-8815-28B0FD9CA3B5}" srcId="{45864A43-1B9A-D84E-A009-C059DA270248}" destId="{98B8559D-61C9-4C4E-B3A1-278FAF58F3BC}" srcOrd="3" destOrd="0" parTransId="{95A8ED8C-B7C4-BC44-899F-B08087034FE0}" sibTransId="{A83E6E76-2907-6F4B-8977-46C9B00BF629}"/>
    <dgm:cxn modelId="{04A28A8C-0CDB-3E4A-B596-1828720D8446}" type="presOf" srcId="{058CE59E-A46B-C04B-A19A-1901770941BC}" destId="{DE94432B-94F6-D44F-ADC2-2994A5649EC5}" srcOrd="0" destOrd="0" presId="urn:microsoft.com/office/officeart/2005/8/layout/cycle6"/>
    <dgm:cxn modelId="{244919B7-A45F-364F-8A47-D47E666702FB}" type="presOf" srcId="{98B8559D-61C9-4C4E-B3A1-278FAF58F3BC}" destId="{A5FDBAA0-50B4-7F45-AAD4-8CA74FDC0301}" srcOrd="0" destOrd="0" presId="urn:microsoft.com/office/officeart/2005/8/layout/cycle6"/>
    <dgm:cxn modelId="{BF2DBDE5-D650-7D4E-8CFF-1F4ED5D527C4}" type="presOf" srcId="{E6482661-E113-AA4A-A632-E5DAC4B3EE54}" destId="{A8BBA93C-4CFC-A24F-92E8-73F71BCE7654}" srcOrd="0" destOrd="0" presId="urn:microsoft.com/office/officeart/2005/8/layout/cycle6"/>
    <dgm:cxn modelId="{34D308C8-5E1D-8140-9F8E-AD31440D38BA}" type="presOf" srcId="{2F06FB52-F696-3949-9CD7-A9CB8A7DFF4F}" destId="{76B4C431-4F12-524E-8DBE-D07C83B7FD90}" srcOrd="0" destOrd="0" presId="urn:microsoft.com/office/officeart/2005/8/layout/cycle6"/>
    <dgm:cxn modelId="{6EE7993B-A37A-8E4B-B0B4-3CF8D9D2FCC0}" type="presOf" srcId="{F14BAEC9-14EB-0B48-BA64-6CBCF7E12989}" destId="{543C231E-9E50-914D-BE20-CC2A1EF32528}" srcOrd="0" destOrd="0" presId="urn:microsoft.com/office/officeart/2005/8/layout/cycle6"/>
    <dgm:cxn modelId="{ACB0F3E6-1AD0-1240-BC58-D9C5DE0DEA0D}" srcId="{45864A43-1B9A-D84E-A009-C059DA270248}" destId="{F14BAEC9-14EB-0B48-BA64-6CBCF7E12989}" srcOrd="4" destOrd="0" parTransId="{956A5E31-651C-3E47-AA1F-175035C879EF}" sibTransId="{E6482661-E113-AA4A-A632-E5DAC4B3EE54}"/>
    <dgm:cxn modelId="{C4124D23-06D3-D848-B293-29D9BED01EDA}" srcId="{45864A43-1B9A-D84E-A009-C059DA270248}" destId="{78D248D3-0EE7-BA49-82B4-133F671C1EF4}" srcOrd="1" destOrd="0" parTransId="{4671A6B2-3BBA-0941-B10D-7A2B449A578E}" sibTransId="{058CE59E-A46B-C04B-A19A-1901770941BC}"/>
    <dgm:cxn modelId="{C7339346-76B0-C944-9AB3-9254F0A5B81D}" srcId="{45864A43-1B9A-D84E-A009-C059DA270248}" destId="{652C9B3C-C438-7E43-A9AA-9B9452EBF419}" srcOrd="0" destOrd="0" parTransId="{8B726392-38C1-1448-A279-526668EA623A}" sibTransId="{2F06FB52-F696-3949-9CD7-A9CB8A7DFF4F}"/>
    <dgm:cxn modelId="{0E07324E-46F5-8840-BA4A-9A4915B06ABB}" type="presOf" srcId="{45864A43-1B9A-D84E-A009-C059DA270248}" destId="{295AFECF-D2A2-7F49-954E-763722A5C584}" srcOrd="0" destOrd="0" presId="urn:microsoft.com/office/officeart/2005/8/layout/cycle6"/>
    <dgm:cxn modelId="{C0EB8BFF-3F81-0D45-9B6C-588294A75680}" type="presOf" srcId="{78D248D3-0EE7-BA49-82B4-133F671C1EF4}" destId="{2481A0F3-4C4E-824A-9284-E8D96AD62F41}" srcOrd="0" destOrd="0" presId="urn:microsoft.com/office/officeart/2005/8/layout/cycle6"/>
    <dgm:cxn modelId="{18FFC5F2-9517-7C4C-97B8-0A2D10C19C0B}" type="presOf" srcId="{652C9B3C-C438-7E43-A9AA-9B9452EBF419}" destId="{A14536E3-BBDE-3549-A808-D7C0B13C10EB}" srcOrd="0" destOrd="0" presId="urn:microsoft.com/office/officeart/2005/8/layout/cycle6"/>
    <dgm:cxn modelId="{3C1F8DF8-AD26-DD4D-9EA0-2078AB54375E}" type="presOf" srcId="{A83E6E76-2907-6F4B-8977-46C9B00BF629}" destId="{240B7AF4-46E8-0043-B4C2-DCFED2E19E53}" srcOrd="0" destOrd="0" presId="urn:microsoft.com/office/officeart/2005/8/layout/cycle6"/>
    <dgm:cxn modelId="{B011C9F1-1CB0-E346-9D71-D4BC24E44888}" type="presParOf" srcId="{295AFECF-D2A2-7F49-954E-763722A5C584}" destId="{A14536E3-BBDE-3549-A808-D7C0B13C10EB}" srcOrd="0" destOrd="0" presId="urn:microsoft.com/office/officeart/2005/8/layout/cycle6"/>
    <dgm:cxn modelId="{4E800E43-DD6A-1044-AC9F-A6C181CABF75}" type="presParOf" srcId="{295AFECF-D2A2-7F49-954E-763722A5C584}" destId="{104DF74E-0B51-B541-8979-BB78CC85463F}" srcOrd="1" destOrd="0" presId="urn:microsoft.com/office/officeart/2005/8/layout/cycle6"/>
    <dgm:cxn modelId="{D434D75A-8C71-F643-ADC4-DF95021E54BE}" type="presParOf" srcId="{295AFECF-D2A2-7F49-954E-763722A5C584}" destId="{76B4C431-4F12-524E-8DBE-D07C83B7FD90}" srcOrd="2" destOrd="0" presId="urn:microsoft.com/office/officeart/2005/8/layout/cycle6"/>
    <dgm:cxn modelId="{980CB5D6-31F3-BC4D-88C7-8967F0DF3D11}" type="presParOf" srcId="{295AFECF-D2A2-7F49-954E-763722A5C584}" destId="{2481A0F3-4C4E-824A-9284-E8D96AD62F41}" srcOrd="3" destOrd="0" presId="urn:microsoft.com/office/officeart/2005/8/layout/cycle6"/>
    <dgm:cxn modelId="{C1F973E7-A249-A54A-B255-934CBB1CFA36}" type="presParOf" srcId="{295AFECF-D2A2-7F49-954E-763722A5C584}" destId="{DE35BF6A-3918-D449-91C8-743310433260}" srcOrd="4" destOrd="0" presId="urn:microsoft.com/office/officeart/2005/8/layout/cycle6"/>
    <dgm:cxn modelId="{89E387FC-85A0-3B4C-9E7A-CD38114A6E92}" type="presParOf" srcId="{295AFECF-D2A2-7F49-954E-763722A5C584}" destId="{DE94432B-94F6-D44F-ADC2-2994A5649EC5}" srcOrd="5" destOrd="0" presId="urn:microsoft.com/office/officeart/2005/8/layout/cycle6"/>
    <dgm:cxn modelId="{71940BD0-1BF7-CA4C-8BF7-227094F8F89A}" type="presParOf" srcId="{295AFECF-D2A2-7F49-954E-763722A5C584}" destId="{0714B2D6-441F-4A40-9A91-22CD53C901CB}" srcOrd="6" destOrd="0" presId="urn:microsoft.com/office/officeart/2005/8/layout/cycle6"/>
    <dgm:cxn modelId="{717A493E-2E6E-714D-BE7A-D1A1D1DB4002}" type="presParOf" srcId="{295AFECF-D2A2-7F49-954E-763722A5C584}" destId="{47828353-63DB-F24D-A63C-623B93505C85}" srcOrd="7" destOrd="0" presId="urn:microsoft.com/office/officeart/2005/8/layout/cycle6"/>
    <dgm:cxn modelId="{63E97CB0-801B-214C-8E96-FF5AFFE0470E}" type="presParOf" srcId="{295AFECF-D2A2-7F49-954E-763722A5C584}" destId="{0AEF560E-C2B5-4E4A-8CAA-7BCCDA65EF22}" srcOrd="8" destOrd="0" presId="urn:microsoft.com/office/officeart/2005/8/layout/cycle6"/>
    <dgm:cxn modelId="{0FC7CA50-26CC-0A45-A371-CB0A880008B8}" type="presParOf" srcId="{295AFECF-D2A2-7F49-954E-763722A5C584}" destId="{A5FDBAA0-50B4-7F45-AAD4-8CA74FDC0301}" srcOrd="9" destOrd="0" presId="urn:microsoft.com/office/officeart/2005/8/layout/cycle6"/>
    <dgm:cxn modelId="{9DE202B6-E931-ED43-9645-BE96A4D19F9E}" type="presParOf" srcId="{295AFECF-D2A2-7F49-954E-763722A5C584}" destId="{D63E64D9-C3AF-4C4A-9EC1-4A060FC84E26}" srcOrd="10" destOrd="0" presId="urn:microsoft.com/office/officeart/2005/8/layout/cycle6"/>
    <dgm:cxn modelId="{2EBEA094-DA6C-FB4B-90CF-73CE62540295}" type="presParOf" srcId="{295AFECF-D2A2-7F49-954E-763722A5C584}" destId="{240B7AF4-46E8-0043-B4C2-DCFED2E19E53}" srcOrd="11" destOrd="0" presId="urn:microsoft.com/office/officeart/2005/8/layout/cycle6"/>
    <dgm:cxn modelId="{9808FE38-FF72-EE43-8DE0-14DBD7802E75}" type="presParOf" srcId="{295AFECF-D2A2-7F49-954E-763722A5C584}" destId="{543C231E-9E50-914D-BE20-CC2A1EF32528}" srcOrd="12" destOrd="0" presId="urn:microsoft.com/office/officeart/2005/8/layout/cycle6"/>
    <dgm:cxn modelId="{1AA3C788-CA02-8248-AEE3-8B5EE5C1CE16}" type="presParOf" srcId="{295AFECF-D2A2-7F49-954E-763722A5C584}" destId="{2CCDEBCB-A8A0-064F-A98B-F5806A04E3BA}" srcOrd="13" destOrd="0" presId="urn:microsoft.com/office/officeart/2005/8/layout/cycle6"/>
    <dgm:cxn modelId="{84467B2B-420E-A242-8569-5EAA0BA1A9C0}" type="presParOf" srcId="{295AFECF-D2A2-7F49-954E-763722A5C584}" destId="{A8BBA93C-4CFC-A24F-92E8-73F71BCE765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660CDD-1AB8-3C49-8E40-DC7D191B5E32}" type="doc">
      <dgm:prSet loTypeId="urn:microsoft.com/office/officeart/2005/8/layout/radial3" loCatId="relationship" qsTypeId="urn:microsoft.com/office/officeart/2005/8/quickstyle/simple4" qsCatId="simple" csTypeId="urn:microsoft.com/office/officeart/2005/8/colors/colorful2" csCatId="colorful" phldr="1"/>
      <dgm:spPr/>
      <dgm:t>
        <a:bodyPr/>
        <a:lstStyle/>
        <a:p>
          <a:endParaRPr lang="fr-FR"/>
        </a:p>
      </dgm:t>
    </dgm:pt>
    <dgm:pt modelId="{924BE398-CD6C-6E41-AFC7-758896DC0530}">
      <dgm:prSet phldrT="[Texte]"/>
      <dgm:spPr/>
      <dgm:t>
        <a:bodyPr/>
        <a:lstStyle/>
        <a:p>
          <a:r>
            <a:rPr lang="fr-FR" b="1" dirty="0" smtClean="0">
              <a:effectLst>
                <a:outerShdw blurRad="38100" dist="38100" dir="2700000" algn="tl">
                  <a:srgbClr val="000000">
                    <a:alpha val="43137"/>
                  </a:srgbClr>
                </a:outerShdw>
              </a:effectLst>
            </a:rPr>
            <a:t>Importance des situations dont la résolution exige l’expression du processus de mathématisation</a:t>
          </a:r>
          <a:endParaRPr lang="fr-FR" b="1" dirty="0">
            <a:effectLst>
              <a:outerShdw blurRad="38100" dist="38100" dir="2700000" algn="tl">
                <a:srgbClr val="000000">
                  <a:alpha val="43137"/>
                </a:srgbClr>
              </a:outerShdw>
            </a:effectLst>
          </a:endParaRPr>
        </a:p>
      </dgm:t>
    </dgm:pt>
    <dgm:pt modelId="{2147F27B-95F6-BE47-AF13-3F24C9BF7456}" type="parTrans" cxnId="{02F9E04E-B73C-524B-AC64-072F5C3A7B53}">
      <dgm:prSet/>
      <dgm:spPr/>
      <dgm:t>
        <a:bodyPr/>
        <a:lstStyle/>
        <a:p>
          <a:endParaRPr lang="fr-FR"/>
        </a:p>
      </dgm:t>
    </dgm:pt>
    <dgm:pt modelId="{CEB44E41-D6AA-2E41-8D92-83C030E62F04}" type="sibTrans" cxnId="{02F9E04E-B73C-524B-AC64-072F5C3A7B53}">
      <dgm:prSet/>
      <dgm:spPr/>
      <dgm:t>
        <a:bodyPr/>
        <a:lstStyle/>
        <a:p>
          <a:endParaRPr lang="fr-FR"/>
        </a:p>
      </dgm:t>
    </dgm:pt>
    <dgm:pt modelId="{00152925-8742-0A43-BEA4-9070CB261A9E}">
      <dgm:prSet phldrT="[Texte]"/>
      <dgm:spPr/>
      <dgm:t>
        <a:bodyPr/>
        <a:lstStyle/>
        <a:p>
          <a:r>
            <a:rPr lang="fr-FR" b="1" i="1" dirty="0" smtClean="0"/>
            <a:t>Verbalisation</a:t>
          </a:r>
          <a:endParaRPr lang="fr-FR" b="1" i="1" dirty="0"/>
        </a:p>
      </dgm:t>
    </dgm:pt>
    <dgm:pt modelId="{19AE7839-04A1-A34C-BFAB-2345660C73FC}" type="parTrans" cxnId="{136EE2AD-54FF-AD4C-A1AC-AE5C0EE5B1B4}">
      <dgm:prSet/>
      <dgm:spPr/>
      <dgm:t>
        <a:bodyPr/>
        <a:lstStyle/>
        <a:p>
          <a:endParaRPr lang="fr-FR"/>
        </a:p>
      </dgm:t>
    </dgm:pt>
    <dgm:pt modelId="{C7A9AE4C-3828-F74D-A922-E00E67E1CC73}" type="sibTrans" cxnId="{136EE2AD-54FF-AD4C-A1AC-AE5C0EE5B1B4}">
      <dgm:prSet/>
      <dgm:spPr/>
      <dgm:t>
        <a:bodyPr/>
        <a:lstStyle/>
        <a:p>
          <a:endParaRPr lang="fr-FR"/>
        </a:p>
      </dgm:t>
    </dgm:pt>
    <dgm:pt modelId="{0B3C2E73-43D9-BF4F-85D5-B84C71242A22}">
      <dgm:prSet phldrT="[Texte]"/>
      <dgm:spPr/>
      <dgm:t>
        <a:bodyPr/>
        <a:lstStyle/>
        <a:p>
          <a:r>
            <a:rPr lang="fr-FR" b="1" i="1" dirty="0" smtClean="0"/>
            <a:t>Étudier des situations non purement mathématiques</a:t>
          </a:r>
          <a:endParaRPr lang="fr-FR" b="1" i="1" dirty="0"/>
        </a:p>
      </dgm:t>
    </dgm:pt>
    <dgm:pt modelId="{E61CEB2B-1450-9C43-9C08-0ECE40963847}" type="parTrans" cxnId="{AAAB17A6-5012-DB40-9944-15A400431519}">
      <dgm:prSet/>
      <dgm:spPr/>
      <dgm:t>
        <a:bodyPr/>
        <a:lstStyle/>
        <a:p>
          <a:endParaRPr lang="fr-FR"/>
        </a:p>
      </dgm:t>
    </dgm:pt>
    <dgm:pt modelId="{4A136856-B6B4-624F-963F-6EB6874AF376}" type="sibTrans" cxnId="{AAAB17A6-5012-DB40-9944-15A400431519}">
      <dgm:prSet/>
      <dgm:spPr/>
      <dgm:t>
        <a:bodyPr/>
        <a:lstStyle/>
        <a:p>
          <a:endParaRPr lang="fr-FR"/>
        </a:p>
      </dgm:t>
    </dgm:pt>
    <dgm:pt modelId="{05CA98C0-81EF-8542-B39E-B93D0E521619}">
      <dgm:prSet phldrT="[Texte]"/>
      <dgm:spPr/>
      <dgm:t>
        <a:bodyPr/>
        <a:lstStyle/>
        <a:p>
          <a:r>
            <a:rPr lang="fr-FR" b="1" i="1" dirty="0" smtClean="0"/>
            <a:t>Encourager la traduction entre les différents modes de représentation</a:t>
          </a:r>
          <a:endParaRPr lang="fr-FR" b="1" i="1" dirty="0"/>
        </a:p>
      </dgm:t>
    </dgm:pt>
    <dgm:pt modelId="{57CCC872-B759-184E-8864-3C91681500FF}" type="parTrans" cxnId="{A033B1D0-4247-6B45-8264-F38F06141443}">
      <dgm:prSet/>
      <dgm:spPr/>
      <dgm:t>
        <a:bodyPr/>
        <a:lstStyle/>
        <a:p>
          <a:endParaRPr lang="fr-FR"/>
        </a:p>
      </dgm:t>
    </dgm:pt>
    <dgm:pt modelId="{C64CD21E-09A3-E548-B6F5-58FB7DFF4871}" type="sibTrans" cxnId="{A033B1D0-4247-6B45-8264-F38F06141443}">
      <dgm:prSet/>
      <dgm:spPr/>
      <dgm:t>
        <a:bodyPr/>
        <a:lstStyle/>
        <a:p>
          <a:endParaRPr lang="fr-FR"/>
        </a:p>
      </dgm:t>
    </dgm:pt>
    <dgm:pt modelId="{C9954C3B-F903-484D-918E-A55884388F6D}">
      <dgm:prSet phldrT="[Texte]"/>
      <dgm:spPr/>
      <dgm:t>
        <a:bodyPr/>
        <a:lstStyle/>
        <a:p>
          <a:r>
            <a:rPr lang="fr-FR" b="1" i="1" dirty="0" smtClean="0"/>
            <a:t>Utiliser les conventions propres à chaque mode de représentation</a:t>
          </a:r>
          <a:endParaRPr lang="fr-FR" b="1" i="1" dirty="0"/>
        </a:p>
      </dgm:t>
    </dgm:pt>
    <dgm:pt modelId="{58EEBFFD-598B-7D4A-A0BE-65B1A31E5CA3}" type="parTrans" cxnId="{BC38B6BE-8BBD-5741-93F1-56D49A32FD87}">
      <dgm:prSet/>
      <dgm:spPr/>
      <dgm:t>
        <a:bodyPr/>
        <a:lstStyle/>
        <a:p>
          <a:endParaRPr lang="fr-FR"/>
        </a:p>
      </dgm:t>
    </dgm:pt>
    <dgm:pt modelId="{2B089B1C-41CD-AE48-B63C-48FB79536E74}" type="sibTrans" cxnId="{BC38B6BE-8BBD-5741-93F1-56D49A32FD87}">
      <dgm:prSet/>
      <dgm:spPr/>
      <dgm:t>
        <a:bodyPr/>
        <a:lstStyle/>
        <a:p>
          <a:endParaRPr lang="fr-FR"/>
        </a:p>
      </dgm:t>
    </dgm:pt>
    <dgm:pt modelId="{96FAA32F-7CD1-B042-9C53-F215E2BC1D19}">
      <dgm:prSet phldrT="[Texte]"/>
      <dgm:spPr/>
      <dgm:t>
        <a:bodyPr/>
        <a:lstStyle/>
        <a:p>
          <a:r>
            <a:rPr lang="fr-FR" b="1" i="1" dirty="0" smtClean="0"/>
            <a:t>Permettre aux élèves de s’approprier une situation</a:t>
          </a:r>
          <a:endParaRPr lang="fr-FR" b="1" i="1" dirty="0"/>
        </a:p>
      </dgm:t>
    </dgm:pt>
    <dgm:pt modelId="{A8E57A9F-9C40-8D40-9E3B-BBD7D802C516}" type="parTrans" cxnId="{8C13FAB0-347F-7F49-A44F-54D577C64123}">
      <dgm:prSet/>
      <dgm:spPr/>
      <dgm:t>
        <a:bodyPr/>
        <a:lstStyle/>
        <a:p>
          <a:endParaRPr lang="fr-FR"/>
        </a:p>
      </dgm:t>
    </dgm:pt>
    <dgm:pt modelId="{84E84A16-DF22-954F-BB9C-A3987C57A771}" type="sibTrans" cxnId="{8C13FAB0-347F-7F49-A44F-54D577C64123}">
      <dgm:prSet/>
      <dgm:spPr/>
      <dgm:t>
        <a:bodyPr/>
        <a:lstStyle/>
        <a:p>
          <a:endParaRPr lang="fr-FR"/>
        </a:p>
      </dgm:t>
    </dgm:pt>
    <dgm:pt modelId="{C02B1331-05C1-5C42-B4B6-987F6F230F0D}">
      <dgm:prSet phldrT="[Texte]"/>
      <dgm:spPr/>
      <dgm:t>
        <a:bodyPr/>
        <a:lstStyle/>
        <a:p>
          <a:r>
            <a:rPr lang="fr-FR" b="1" i="1" dirty="0" smtClean="0"/>
            <a:t>Établir les prémisses des apprentissages des niveaux supérieurs</a:t>
          </a:r>
          <a:endParaRPr lang="fr-FR" b="1" i="1" dirty="0"/>
        </a:p>
      </dgm:t>
    </dgm:pt>
    <dgm:pt modelId="{D3EFA0CA-6D86-2A4F-8CAE-F836539DAAF3}" type="parTrans" cxnId="{8183B4D0-858C-7241-B815-32E76950053F}">
      <dgm:prSet/>
      <dgm:spPr/>
      <dgm:t>
        <a:bodyPr/>
        <a:lstStyle/>
        <a:p>
          <a:endParaRPr lang="fr-FR"/>
        </a:p>
      </dgm:t>
    </dgm:pt>
    <dgm:pt modelId="{B69D262E-147E-AD45-B7CD-95F1A6B8354E}" type="sibTrans" cxnId="{8183B4D0-858C-7241-B815-32E76950053F}">
      <dgm:prSet/>
      <dgm:spPr/>
      <dgm:t>
        <a:bodyPr/>
        <a:lstStyle/>
        <a:p>
          <a:endParaRPr lang="fr-FR"/>
        </a:p>
      </dgm:t>
    </dgm:pt>
    <dgm:pt modelId="{390C809A-988C-184F-B7E1-75E86DD3973F}" type="pres">
      <dgm:prSet presAssocID="{6D660CDD-1AB8-3C49-8E40-DC7D191B5E32}" presName="composite" presStyleCnt="0">
        <dgm:presLayoutVars>
          <dgm:chMax val="1"/>
          <dgm:dir/>
          <dgm:resizeHandles val="exact"/>
        </dgm:presLayoutVars>
      </dgm:prSet>
      <dgm:spPr/>
      <dgm:t>
        <a:bodyPr/>
        <a:lstStyle/>
        <a:p>
          <a:endParaRPr lang="fr-FR"/>
        </a:p>
      </dgm:t>
    </dgm:pt>
    <dgm:pt modelId="{6AF716FB-78E4-7649-A89A-93664B653398}" type="pres">
      <dgm:prSet presAssocID="{6D660CDD-1AB8-3C49-8E40-DC7D191B5E32}" presName="radial" presStyleCnt="0">
        <dgm:presLayoutVars>
          <dgm:animLvl val="ctr"/>
        </dgm:presLayoutVars>
      </dgm:prSet>
      <dgm:spPr/>
    </dgm:pt>
    <dgm:pt modelId="{E2ED23FF-0B1A-C443-BC83-8EA2DB0FA728}" type="pres">
      <dgm:prSet presAssocID="{924BE398-CD6C-6E41-AFC7-758896DC0530}" presName="centerShape" presStyleLbl="vennNode1" presStyleIdx="0" presStyleCnt="7"/>
      <dgm:spPr/>
      <dgm:t>
        <a:bodyPr/>
        <a:lstStyle/>
        <a:p>
          <a:endParaRPr lang="fr-FR"/>
        </a:p>
      </dgm:t>
    </dgm:pt>
    <dgm:pt modelId="{4F2CBF32-0578-D648-B0FE-8669CFAB6E55}" type="pres">
      <dgm:prSet presAssocID="{00152925-8742-0A43-BEA4-9070CB261A9E}" presName="node" presStyleLbl="vennNode1" presStyleIdx="1" presStyleCnt="7">
        <dgm:presLayoutVars>
          <dgm:bulletEnabled val="1"/>
        </dgm:presLayoutVars>
      </dgm:prSet>
      <dgm:spPr/>
      <dgm:t>
        <a:bodyPr/>
        <a:lstStyle/>
        <a:p>
          <a:endParaRPr lang="fr-FR"/>
        </a:p>
      </dgm:t>
    </dgm:pt>
    <dgm:pt modelId="{E4B11991-3F03-3C4C-A8BD-EB56B25FBE3E}" type="pres">
      <dgm:prSet presAssocID="{05CA98C0-81EF-8542-B39E-B93D0E521619}" presName="node" presStyleLbl="vennNode1" presStyleIdx="2" presStyleCnt="7">
        <dgm:presLayoutVars>
          <dgm:bulletEnabled val="1"/>
        </dgm:presLayoutVars>
      </dgm:prSet>
      <dgm:spPr/>
      <dgm:t>
        <a:bodyPr/>
        <a:lstStyle/>
        <a:p>
          <a:endParaRPr lang="fr-FR"/>
        </a:p>
      </dgm:t>
    </dgm:pt>
    <dgm:pt modelId="{369825AC-AF0E-F14E-B5AF-0E0A847468A3}" type="pres">
      <dgm:prSet presAssocID="{0B3C2E73-43D9-BF4F-85D5-B84C71242A22}" presName="node" presStyleLbl="vennNode1" presStyleIdx="3" presStyleCnt="7">
        <dgm:presLayoutVars>
          <dgm:bulletEnabled val="1"/>
        </dgm:presLayoutVars>
      </dgm:prSet>
      <dgm:spPr/>
      <dgm:t>
        <a:bodyPr/>
        <a:lstStyle/>
        <a:p>
          <a:endParaRPr lang="fr-FR"/>
        </a:p>
      </dgm:t>
    </dgm:pt>
    <dgm:pt modelId="{0646F12D-0637-2547-9645-A72A3B223BC0}" type="pres">
      <dgm:prSet presAssocID="{C9954C3B-F903-484D-918E-A55884388F6D}" presName="node" presStyleLbl="vennNode1" presStyleIdx="4" presStyleCnt="7">
        <dgm:presLayoutVars>
          <dgm:bulletEnabled val="1"/>
        </dgm:presLayoutVars>
      </dgm:prSet>
      <dgm:spPr/>
      <dgm:t>
        <a:bodyPr/>
        <a:lstStyle/>
        <a:p>
          <a:endParaRPr lang="fr-FR"/>
        </a:p>
      </dgm:t>
    </dgm:pt>
    <dgm:pt modelId="{3565E8ED-7C2B-2F40-8986-32C30DDB2329}" type="pres">
      <dgm:prSet presAssocID="{96FAA32F-7CD1-B042-9C53-F215E2BC1D19}" presName="node" presStyleLbl="vennNode1" presStyleIdx="5" presStyleCnt="7">
        <dgm:presLayoutVars>
          <dgm:bulletEnabled val="1"/>
        </dgm:presLayoutVars>
      </dgm:prSet>
      <dgm:spPr/>
      <dgm:t>
        <a:bodyPr/>
        <a:lstStyle/>
        <a:p>
          <a:endParaRPr lang="fr-FR"/>
        </a:p>
      </dgm:t>
    </dgm:pt>
    <dgm:pt modelId="{B0CF3C44-47B7-BE4D-B4AC-90C551DB8D2F}" type="pres">
      <dgm:prSet presAssocID="{C02B1331-05C1-5C42-B4B6-987F6F230F0D}" presName="node" presStyleLbl="vennNode1" presStyleIdx="6" presStyleCnt="7">
        <dgm:presLayoutVars>
          <dgm:bulletEnabled val="1"/>
        </dgm:presLayoutVars>
      </dgm:prSet>
      <dgm:spPr/>
      <dgm:t>
        <a:bodyPr/>
        <a:lstStyle/>
        <a:p>
          <a:endParaRPr lang="fr-FR"/>
        </a:p>
      </dgm:t>
    </dgm:pt>
  </dgm:ptLst>
  <dgm:cxnLst>
    <dgm:cxn modelId="{AAAB17A6-5012-DB40-9944-15A400431519}" srcId="{924BE398-CD6C-6E41-AFC7-758896DC0530}" destId="{0B3C2E73-43D9-BF4F-85D5-B84C71242A22}" srcOrd="2" destOrd="0" parTransId="{E61CEB2B-1450-9C43-9C08-0ECE40963847}" sibTransId="{4A136856-B6B4-624F-963F-6EB6874AF376}"/>
    <dgm:cxn modelId="{3F34B795-02F2-B644-8BB6-9F78BF236B8E}" type="presOf" srcId="{05CA98C0-81EF-8542-B39E-B93D0E521619}" destId="{E4B11991-3F03-3C4C-A8BD-EB56B25FBE3E}" srcOrd="0" destOrd="0" presId="urn:microsoft.com/office/officeart/2005/8/layout/radial3"/>
    <dgm:cxn modelId="{0962933F-C4B5-0E4B-82ED-1DCFCA7D6161}" type="presOf" srcId="{00152925-8742-0A43-BEA4-9070CB261A9E}" destId="{4F2CBF32-0578-D648-B0FE-8669CFAB6E55}" srcOrd="0" destOrd="0" presId="urn:microsoft.com/office/officeart/2005/8/layout/radial3"/>
    <dgm:cxn modelId="{BC38B6BE-8BBD-5741-93F1-56D49A32FD87}" srcId="{924BE398-CD6C-6E41-AFC7-758896DC0530}" destId="{C9954C3B-F903-484D-918E-A55884388F6D}" srcOrd="3" destOrd="0" parTransId="{58EEBFFD-598B-7D4A-A0BE-65B1A31E5CA3}" sibTransId="{2B089B1C-41CD-AE48-B63C-48FB79536E74}"/>
    <dgm:cxn modelId="{8C13FAB0-347F-7F49-A44F-54D577C64123}" srcId="{924BE398-CD6C-6E41-AFC7-758896DC0530}" destId="{96FAA32F-7CD1-B042-9C53-F215E2BC1D19}" srcOrd="4" destOrd="0" parTransId="{A8E57A9F-9C40-8D40-9E3B-BBD7D802C516}" sibTransId="{84E84A16-DF22-954F-BB9C-A3987C57A771}"/>
    <dgm:cxn modelId="{02F9E04E-B73C-524B-AC64-072F5C3A7B53}" srcId="{6D660CDD-1AB8-3C49-8E40-DC7D191B5E32}" destId="{924BE398-CD6C-6E41-AFC7-758896DC0530}" srcOrd="0" destOrd="0" parTransId="{2147F27B-95F6-BE47-AF13-3F24C9BF7456}" sibTransId="{CEB44E41-D6AA-2E41-8D92-83C030E62F04}"/>
    <dgm:cxn modelId="{136EE2AD-54FF-AD4C-A1AC-AE5C0EE5B1B4}" srcId="{924BE398-CD6C-6E41-AFC7-758896DC0530}" destId="{00152925-8742-0A43-BEA4-9070CB261A9E}" srcOrd="0" destOrd="0" parTransId="{19AE7839-04A1-A34C-BFAB-2345660C73FC}" sibTransId="{C7A9AE4C-3828-F74D-A922-E00E67E1CC73}"/>
    <dgm:cxn modelId="{4C111AD7-889E-F042-BAB7-1320324DEEE6}" type="presOf" srcId="{0B3C2E73-43D9-BF4F-85D5-B84C71242A22}" destId="{369825AC-AF0E-F14E-B5AF-0E0A847468A3}" srcOrd="0" destOrd="0" presId="urn:microsoft.com/office/officeart/2005/8/layout/radial3"/>
    <dgm:cxn modelId="{CEA53624-2804-684A-B1CB-1072B4A800DC}" type="presOf" srcId="{C9954C3B-F903-484D-918E-A55884388F6D}" destId="{0646F12D-0637-2547-9645-A72A3B223BC0}" srcOrd="0" destOrd="0" presId="urn:microsoft.com/office/officeart/2005/8/layout/radial3"/>
    <dgm:cxn modelId="{A033B1D0-4247-6B45-8264-F38F06141443}" srcId="{924BE398-CD6C-6E41-AFC7-758896DC0530}" destId="{05CA98C0-81EF-8542-B39E-B93D0E521619}" srcOrd="1" destOrd="0" parTransId="{57CCC872-B759-184E-8864-3C91681500FF}" sibTransId="{C64CD21E-09A3-E548-B6F5-58FB7DFF4871}"/>
    <dgm:cxn modelId="{6B623780-50DC-9E40-AA59-FA04B8EBB431}" type="presOf" srcId="{924BE398-CD6C-6E41-AFC7-758896DC0530}" destId="{E2ED23FF-0B1A-C443-BC83-8EA2DB0FA728}" srcOrd="0" destOrd="0" presId="urn:microsoft.com/office/officeart/2005/8/layout/radial3"/>
    <dgm:cxn modelId="{8183B4D0-858C-7241-B815-32E76950053F}" srcId="{924BE398-CD6C-6E41-AFC7-758896DC0530}" destId="{C02B1331-05C1-5C42-B4B6-987F6F230F0D}" srcOrd="5" destOrd="0" parTransId="{D3EFA0CA-6D86-2A4F-8CAE-F836539DAAF3}" sibTransId="{B69D262E-147E-AD45-B7CD-95F1A6B8354E}"/>
    <dgm:cxn modelId="{65ED5DA0-C6F4-A54E-BC93-3B8D911D85CC}" type="presOf" srcId="{96FAA32F-7CD1-B042-9C53-F215E2BC1D19}" destId="{3565E8ED-7C2B-2F40-8986-32C30DDB2329}" srcOrd="0" destOrd="0" presId="urn:microsoft.com/office/officeart/2005/8/layout/radial3"/>
    <dgm:cxn modelId="{6D587E77-2CEC-1440-BC7B-295426B27C33}" type="presOf" srcId="{C02B1331-05C1-5C42-B4B6-987F6F230F0D}" destId="{B0CF3C44-47B7-BE4D-B4AC-90C551DB8D2F}" srcOrd="0" destOrd="0" presId="urn:microsoft.com/office/officeart/2005/8/layout/radial3"/>
    <dgm:cxn modelId="{C7DF4464-0B19-6245-A516-E6CD3EEB6D09}" type="presOf" srcId="{6D660CDD-1AB8-3C49-8E40-DC7D191B5E32}" destId="{390C809A-988C-184F-B7E1-75E86DD3973F}" srcOrd="0" destOrd="0" presId="urn:microsoft.com/office/officeart/2005/8/layout/radial3"/>
    <dgm:cxn modelId="{FC3DFA74-27F5-1945-A498-2786841F244D}" type="presParOf" srcId="{390C809A-988C-184F-B7E1-75E86DD3973F}" destId="{6AF716FB-78E4-7649-A89A-93664B653398}" srcOrd="0" destOrd="0" presId="urn:microsoft.com/office/officeart/2005/8/layout/radial3"/>
    <dgm:cxn modelId="{FBB7853B-C131-7241-816F-2356C05935DF}" type="presParOf" srcId="{6AF716FB-78E4-7649-A89A-93664B653398}" destId="{E2ED23FF-0B1A-C443-BC83-8EA2DB0FA728}" srcOrd="0" destOrd="0" presId="urn:microsoft.com/office/officeart/2005/8/layout/radial3"/>
    <dgm:cxn modelId="{3D151BC4-E519-DF4F-A155-13785B5EC062}" type="presParOf" srcId="{6AF716FB-78E4-7649-A89A-93664B653398}" destId="{4F2CBF32-0578-D648-B0FE-8669CFAB6E55}" srcOrd="1" destOrd="0" presId="urn:microsoft.com/office/officeart/2005/8/layout/radial3"/>
    <dgm:cxn modelId="{44C9315D-1046-2149-9653-56C019247271}" type="presParOf" srcId="{6AF716FB-78E4-7649-A89A-93664B653398}" destId="{E4B11991-3F03-3C4C-A8BD-EB56B25FBE3E}" srcOrd="2" destOrd="0" presId="urn:microsoft.com/office/officeart/2005/8/layout/radial3"/>
    <dgm:cxn modelId="{21C98D9E-11DA-904D-8739-909204D57F65}" type="presParOf" srcId="{6AF716FB-78E4-7649-A89A-93664B653398}" destId="{369825AC-AF0E-F14E-B5AF-0E0A847468A3}" srcOrd="3" destOrd="0" presId="urn:microsoft.com/office/officeart/2005/8/layout/radial3"/>
    <dgm:cxn modelId="{DDADCB88-5163-6247-A749-DCA91F383511}" type="presParOf" srcId="{6AF716FB-78E4-7649-A89A-93664B653398}" destId="{0646F12D-0637-2547-9645-A72A3B223BC0}" srcOrd="4" destOrd="0" presId="urn:microsoft.com/office/officeart/2005/8/layout/radial3"/>
    <dgm:cxn modelId="{CB2DD649-5D36-C543-8EDE-55E1062077F2}" type="presParOf" srcId="{6AF716FB-78E4-7649-A89A-93664B653398}" destId="{3565E8ED-7C2B-2F40-8986-32C30DDB2329}" srcOrd="5" destOrd="0" presId="urn:microsoft.com/office/officeart/2005/8/layout/radial3"/>
    <dgm:cxn modelId="{D00571CA-5834-8044-99C1-9A92DC1A16BE}" type="presParOf" srcId="{6AF716FB-78E4-7649-A89A-93664B653398}" destId="{B0CF3C44-47B7-BE4D-B4AC-90C551DB8D2F}"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7C0D5-C705-AB43-8DFE-DB1BF57766F1}" type="doc">
      <dgm:prSet loTypeId="urn:microsoft.com/office/officeart/2005/8/layout/hierarchy1" loCatId="" qsTypeId="urn:microsoft.com/office/officeart/2005/8/quickstyle/simple4" qsCatId="simple" csTypeId="urn:microsoft.com/office/officeart/2005/8/colors/colorful2" csCatId="colorful" phldr="1"/>
      <dgm:spPr/>
      <dgm:t>
        <a:bodyPr/>
        <a:lstStyle/>
        <a:p>
          <a:endParaRPr lang="fr-FR"/>
        </a:p>
      </dgm:t>
    </dgm:pt>
    <dgm:pt modelId="{4257F22A-D8B3-654F-AFB9-7671D0E4C0A4}">
      <dgm:prSet phldrT="[Texte]" custT="1"/>
      <dgm:spPr/>
      <dgm:t>
        <a:bodyPr/>
        <a:lstStyle/>
        <a:p>
          <a:r>
            <a:rPr lang="fr-FR" sz="1400" dirty="0" smtClean="0"/>
            <a:t>Différentes acceptions de «situation-problème»</a:t>
          </a:r>
          <a:endParaRPr lang="fr-FR" sz="1400" dirty="0"/>
        </a:p>
      </dgm:t>
    </dgm:pt>
    <dgm:pt modelId="{A477125E-CE0D-7742-8287-A73758F21AD3}" type="parTrans" cxnId="{6320BE78-B176-9E48-B2DC-EFBE9F154D4F}">
      <dgm:prSet/>
      <dgm:spPr/>
      <dgm:t>
        <a:bodyPr/>
        <a:lstStyle/>
        <a:p>
          <a:endParaRPr lang="fr-FR"/>
        </a:p>
      </dgm:t>
    </dgm:pt>
    <dgm:pt modelId="{7F7CCC8D-D23D-C145-8627-5D9AEF3DB3E5}" type="sibTrans" cxnId="{6320BE78-B176-9E48-B2DC-EFBE9F154D4F}">
      <dgm:prSet/>
      <dgm:spPr/>
      <dgm:t>
        <a:bodyPr/>
        <a:lstStyle/>
        <a:p>
          <a:endParaRPr lang="fr-FR"/>
        </a:p>
      </dgm:t>
    </dgm:pt>
    <dgm:pt modelId="{34939BCC-E83B-5545-B625-B470B8612916}">
      <dgm:prSet phldrT="[Texte]" custT="1"/>
      <dgm:spPr/>
      <dgm:t>
        <a:bodyPr/>
        <a:lstStyle/>
        <a:p>
          <a:r>
            <a:rPr lang="fr-FR" sz="1200" dirty="0" smtClean="0"/>
            <a:t>Situations-problèmes «didactiques»</a:t>
          </a:r>
        </a:p>
        <a:p>
          <a:r>
            <a:rPr lang="fr-FR" sz="1200" i="1" dirty="0" smtClean="0">
              <a:solidFill>
                <a:srgbClr val="FF0000"/>
              </a:solidFill>
            </a:rPr>
            <a:t>Enseigner PAR la résolution de problèmes</a:t>
          </a:r>
          <a:endParaRPr lang="fr-FR" sz="1200" i="1" dirty="0">
            <a:solidFill>
              <a:srgbClr val="FF0000"/>
            </a:solidFill>
          </a:endParaRPr>
        </a:p>
      </dgm:t>
    </dgm:pt>
    <dgm:pt modelId="{090A29D9-76E1-4A40-809A-239D3E308513}" type="parTrans" cxnId="{59997A39-0C41-3B44-8ADF-D111C036EC69}">
      <dgm:prSet/>
      <dgm:spPr/>
      <dgm:t>
        <a:bodyPr/>
        <a:lstStyle/>
        <a:p>
          <a:endParaRPr lang="fr-FR"/>
        </a:p>
      </dgm:t>
    </dgm:pt>
    <dgm:pt modelId="{520F1E36-45C4-964F-857E-3C330E839B3C}" type="sibTrans" cxnId="{59997A39-0C41-3B44-8ADF-D111C036EC69}">
      <dgm:prSet/>
      <dgm:spPr/>
      <dgm:t>
        <a:bodyPr/>
        <a:lstStyle/>
        <a:p>
          <a:endParaRPr lang="fr-FR"/>
        </a:p>
      </dgm:t>
    </dgm:pt>
    <dgm:pt modelId="{01098090-30BA-F947-B788-07854A5C4684}">
      <dgm:prSet phldrT="[Texte]" custT="1"/>
      <dgm:spPr/>
      <dgm:t>
        <a:bodyPr/>
        <a:lstStyle/>
        <a:p>
          <a:r>
            <a:rPr lang="fr-FR" sz="1200" dirty="0" smtClean="0"/>
            <a:t>Peut être une S-P ouverte, nature exploratoire visant l’émission d’hypothèses.</a:t>
          </a:r>
          <a:endParaRPr lang="fr-FR" sz="1200" dirty="0"/>
        </a:p>
      </dgm:t>
    </dgm:pt>
    <dgm:pt modelId="{5156CEDC-4B19-CF44-BE9A-2E0AEF60D3E5}" type="parTrans" cxnId="{00E098C8-0E40-E84F-A33B-BE4150F7F857}">
      <dgm:prSet/>
      <dgm:spPr/>
      <dgm:t>
        <a:bodyPr/>
        <a:lstStyle/>
        <a:p>
          <a:endParaRPr lang="fr-FR"/>
        </a:p>
      </dgm:t>
    </dgm:pt>
    <dgm:pt modelId="{4035F84E-1063-4D44-B38C-45BF5C159D9A}" type="sibTrans" cxnId="{00E098C8-0E40-E84F-A33B-BE4150F7F857}">
      <dgm:prSet/>
      <dgm:spPr/>
      <dgm:t>
        <a:bodyPr/>
        <a:lstStyle/>
        <a:p>
          <a:endParaRPr lang="fr-FR"/>
        </a:p>
      </dgm:t>
    </dgm:pt>
    <dgm:pt modelId="{B59764AA-C9B0-5E48-9EA7-3788B211997B}">
      <dgm:prSet phldrT="[Texte]" custT="1"/>
      <dgm:spPr/>
      <dgm:t>
        <a:bodyPr/>
        <a:lstStyle/>
        <a:p>
          <a:r>
            <a:rPr lang="fr-FR" sz="1200" dirty="0" smtClean="0"/>
            <a:t>Situations-problème «cibles»</a:t>
          </a:r>
        </a:p>
        <a:p>
          <a:r>
            <a:rPr lang="fr-FR" sz="1200" i="1" dirty="0" smtClean="0">
              <a:solidFill>
                <a:srgbClr val="FF0000"/>
              </a:solidFill>
            </a:rPr>
            <a:t>Enseigner POUR résoudre des problèmes</a:t>
          </a:r>
          <a:endParaRPr lang="fr-FR" sz="1200" dirty="0"/>
        </a:p>
      </dgm:t>
    </dgm:pt>
    <dgm:pt modelId="{6E97AD42-A547-BE4C-86A2-295CEAEC48B5}" type="parTrans" cxnId="{1BD6EFC5-9AB2-5A4D-A768-17A45A139854}">
      <dgm:prSet/>
      <dgm:spPr/>
      <dgm:t>
        <a:bodyPr/>
        <a:lstStyle/>
        <a:p>
          <a:endParaRPr lang="fr-FR"/>
        </a:p>
      </dgm:t>
    </dgm:pt>
    <dgm:pt modelId="{6461E6D8-9ED2-7549-9278-2083879397C2}" type="sibTrans" cxnId="{1BD6EFC5-9AB2-5A4D-A768-17A45A139854}">
      <dgm:prSet/>
      <dgm:spPr/>
      <dgm:t>
        <a:bodyPr/>
        <a:lstStyle/>
        <a:p>
          <a:endParaRPr lang="fr-FR"/>
        </a:p>
      </dgm:t>
    </dgm:pt>
    <dgm:pt modelId="{E88F399E-762D-7A49-8DD1-C70813650C47}">
      <dgm:prSet phldrT="[Texte]" custT="1"/>
      <dgm:spPr/>
      <dgm:t>
        <a:bodyPr/>
        <a:lstStyle/>
        <a:p>
          <a:r>
            <a:rPr lang="fr-FR" sz="1200" dirty="0" smtClean="0"/>
            <a:t>Situations que l’enseignant organise dans le contexte d’un nouvel apprentissage</a:t>
          </a:r>
          <a:endParaRPr lang="fr-FR" sz="1200" dirty="0"/>
        </a:p>
      </dgm:t>
    </dgm:pt>
    <dgm:pt modelId="{64FDC6C4-B291-1A4A-BDA5-6A1F53C1883F}" type="parTrans" cxnId="{869105E5-6478-C84A-9B71-BCEDDCA3A7F4}">
      <dgm:prSet/>
      <dgm:spPr/>
      <dgm:t>
        <a:bodyPr/>
        <a:lstStyle/>
        <a:p>
          <a:endParaRPr lang="fr-FR"/>
        </a:p>
      </dgm:t>
    </dgm:pt>
    <dgm:pt modelId="{828052CC-17C4-D749-B304-940BB5450A2C}" type="sibTrans" cxnId="{869105E5-6478-C84A-9B71-BCEDDCA3A7F4}">
      <dgm:prSet/>
      <dgm:spPr/>
      <dgm:t>
        <a:bodyPr/>
        <a:lstStyle/>
        <a:p>
          <a:endParaRPr lang="fr-FR"/>
        </a:p>
      </dgm:t>
    </dgm:pt>
    <dgm:pt modelId="{88E99465-5E3E-814C-92F8-6C9902BC5990}">
      <dgm:prSet phldrT="[Texte]" custT="1"/>
      <dgm:spPr/>
      <dgm:t>
        <a:bodyPr/>
        <a:lstStyle/>
        <a:p>
          <a:r>
            <a:rPr lang="fr-FR" sz="1200" dirty="0" smtClean="0"/>
            <a:t>Souvent appelées «situation d’intégration» ou «situations de réinvestissement»</a:t>
          </a:r>
          <a:endParaRPr lang="fr-FR" sz="1200" dirty="0"/>
        </a:p>
      </dgm:t>
    </dgm:pt>
    <dgm:pt modelId="{303CD605-5615-234C-94BF-8C4F5660ADB4}" type="parTrans" cxnId="{17E8529D-06B8-7248-AE6A-45458F00C50A}">
      <dgm:prSet/>
      <dgm:spPr/>
      <dgm:t>
        <a:bodyPr/>
        <a:lstStyle/>
        <a:p>
          <a:endParaRPr lang="fr-FR"/>
        </a:p>
      </dgm:t>
    </dgm:pt>
    <dgm:pt modelId="{CC49B670-4D69-4A4E-9931-8B7D8BA36A24}" type="sibTrans" cxnId="{17E8529D-06B8-7248-AE6A-45458F00C50A}">
      <dgm:prSet/>
      <dgm:spPr/>
      <dgm:t>
        <a:bodyPr/>
        <a:lstStyle/>
        <a:p>
          <a:endParaRPr lang="fr-FR"/>
        </a:p>
      </dgm:t>
    </dgm:pt>
    <dgm:pt modelId="{EB77F958-1907-7147-9F07-D90856F45455}">
      <dgm:prSet phldrT="[Texte]" custT="1"/>
      <dgm:spPr/>
      <dgm:t>
        <a:bodyPr/>
        <a:lstStyle/>
        <a:p>
          <a:r>
            <a:rPr lang="fr-FR" sz="1200" dirty="0" smtClean="0"/>
            <a:t>En fin d’apprentissage</a:t>
          </a:r>
          <a:endParaRPr lang="fr-FR" sz="1200" dirty="0"/>
        </a:p>
      </dgm:t>
    </dgm:pt>
    <dgm:pt modelId="{F08BB420-5984-2740-BAE0-F316F8C993D3}" type="parTrans" cxnId="{7FA1D19B-A5E4-7040-9019-B908CA01BBC7}">
      <dgm:prSet/>
      <dgm:spPr/>
      <dgm:t>
        <a:bodyPr/>
        <a:lstStyle/>
        <a:p>
          <a:endParaRPr lang="fr-FR"/>
        </a:p>
      </dgm:t>
    </dgm:pt>
    <dgm:pt modelId="{36A8FB87-C3D6-344A-838F-49FF77903B61}" type="sibTrans" cxnId="{7FA1D19B-A5E4-7040-9019-B908CA01BBC7}">
      <dgm:prSet/>
      <dgm:spPr/>
      <dgm:t>
        <a:bodyPr/>
        <a:lstStyle/>
        <a:p>
          <a:endParaRPr lang="fr-FR"/>
        </a:p>
      </dgm:t>
    </dgm:pt>
    <dgm:pt modelId="{09AB6936-B655-A249-B5BA-EE5E822DF41A}">
      <dgm:prSet phldrT="[Texte]" custT="1"/>
      <dgm:spPr/>
      <dgm:t>
        <a:bodyPr/>
        <a:lstStyle/>
        <a:p>
          <a:r>
            <a:rPr lang="fr-FR" sz="1200" dirty="0" smtClean="0"/>
            <a:t>N’est pas une juxtaposition de petits exercices.</a:t>
          </a:r>
          <a:endParaRPr lang="fr-FR" sz="1200" dirty="0"/>
        </a:p>
      </dgm:t>
    </dgm:pt>
    <dgm:pt modelId="{72F16B1D-4A2A-FC4B-BAEF-2B0F7F2CC195}" type="parTrans" cxnId="{F5852D78-339E-BD45-BFAC-A70D24EC5846}">
      <dgm:prSet/>
      <dgm:spPr/>
      <dgm:t>
        <a:bodyPr/>
        <a:lstStyle/>
        <a:p>
          <a:endParaRPr lang="fr-FR"/>
        </a:p>
      </dgm:t>
    </dgm:pt>
    <dgm:pt modelId="{F1686530-9B6B-0545-B706-56CF4306C689}" type="sibTrans" cxnId="{F5852D78-339E-BD45-BFAC-A70D24EC5846}">
      <dgm:prSet/>
      <dgm:spPr/>
      <dgm:t>
        <a:bodyPr/>
        <a:lstStyle/>
        <a:p>
          <a:endParaRPr lang="fr-FR"/>
        </a:p>
      </dgm:t>
    </dgm:pt>
    <dgm:pt modelId="{AD6BEB05-31A1-D947-9844-4A6F1BF6BFC7}">
      <dgm:prSet phldrT="[Texte]" custT="1"/>
      <dgm:spPr/>
      <dgm:t>
        <a:bodyPr/>
        <a:lstStyle/>
        <a:p>
          <a:r>
            <a:rPr lang="fr-FR" sz="1200" dirty="0" smtClean="0"/>
            <a:t>L’élève doit montrer qu’il peut combiner des connaissances antérieures</a:t>
          </a:r>
          <a:endParaRPr lang="fr-FR" sz="1200" dirty="0"/>
        </a:p>
      </dgm:t>
    </dgm:pt>
    <dgm:pt modelId="{3BB100EE-4D2C-1749-A063-A04823F49190}" type="parTrans" cxnId="{028AFC27-5FBA-C043-911B-B7FB4E984FF1}">
      <dgm:prSet/>
      <dgm:spPr/>
      <dgm:t>
        <a:bodyPr/>
        <a:lstStyle/>
        <a:p>
          <a:endParaRPr lang="fr-FR"/>
        </a:p>
      </dgm:t>
    </dgm:pt>
    <dgm:pt modelId="{48E7EBF3-E566-1543-B40E-D6F16BB752FF}" type="sibTrans" cxnId="{028AFC27-5FBA-C043-911B-B7FB4E984FF1}">
      <dgm:prSet/>
      <dgm:spPr/>
      <dgm:t>
        <a:bodyPr/>
        <a:lstStyle/>
        <a:p>
          <a:endParaRPr lang="fr-FR"/>
        </a:p>
      </dgm:t>
    </dgm:pt>
    <dgm:pt modelId="{65177A88-F352-5B4D-BC68-A1EFEE01DF0A}">
      <dgm:prSet phldrT="[Texte]" custT="1"/>
      <dgm:spPr/>
      <dgm:t>
        <a:bodyPr/>
        <a:lstStyle/>
        <a:p>
          <a:r>
            <a:rPr lang="fr-FR" sz="1200" dirty="0" smtClean="0"/>
            <a:t> nouveau savoir</a:t>
          </a:r>
          <a:endParaRPr lang="fr-FR" sz="1200" dirty="0"/>
        </a:p>
      </dgm:t>
    </dgm:pt>
    <dgm:pt modelId="{981DD8F3-E9F8-2A48-94A0-4AFBDD3B6256}" type="parTrans" cxnId="{60D5D007-A4A6-8745-8FA4-0106C5D43458}">
      <dgm:prSet/>
      <dgm:spPr/>
      <dgm:t>
        <a:bodyPr/>
        <a:lstStyle/>
        <a:p>
          <a:endParaRPr lang="fr-FR"/>
        </a:p>
      </dgm:t>
    </dgm:pt>
    <dgm:pt modelId="{14AC1384-61C2-6143-81FD-3919933451CE}" type="sibTrans" cxnId="{60D5D007-A4A6-8745-8FA4-0106C5D43458}">
      <dgm:prSet/>
      <dgm:spPr/>
      <dgm:t>
        <a:bodyPr/>
        <a:lstStyle/>
        <a:p>
          <a:endParaRPr lang="fr-FR"/>
        </a:p>
      </dgm:t>
    </dgm:pt>
    <dgm:pt modelId="{782EC771-284E-9840-B523-5E7ED4190979}">
      <dgm:prSet phldrT="[Texte]" custT="1"/>
      <dgm:spPr/>
      <dgm:t>
        <a:bodyPr/>
        <a:lstStyle/>
        <a:p>
          <a:r>
            <a:rPr lang="fr-FR" sz="1200" dirty="0" smtClean="0"/>
            <a:t>Concept</a:t>
          </a:r>
          <a:endParaRPr lang="fr-FR" sz="1200" dirty="0"/>
        </a:p>
      </dgm:t>
    </dgm:pt>
    <dgm:pt modelId="{FAE8EAE4-B938-FF4D-8F7A-C0CA4C3995AD}" type="parTrans" cxnId="{4EBCDBB5-E4A0-7940-8F02-AFF69283094E}">
      <dgm:prSet/>
      <dgm:spPr/>
      <dgm:t>
        <a:bodyPr/>
        <a:lstStyle/>
        <a:p>
          <a:endParaRPr lang="fr-FR"/>
        </a:p>
      </dgm:t>
    </dgm:pt>
    <dgm:pt modelId="{BA2BA63A-7AF1-3240-BC13-BBCE559A18CB}" type="sibTrans" cxnId="{4EBCDBB5-E4A0-7940-8F02-AFF69283094E}">
      <dgm:prSet/>
      <dgm:spPr/>
      <dgm:t>
        <a:bodyPr/>
        <a:lstStyle/>
        <a:p>
          <a:endParaRPr lang="fr-FR"/>
        </a:p>
      </dgm:t>
    </dgm:pt>
    <dgm:pt modelId="{B73830C6-EE2A-4B4A-B01B-3D12EC3F7546}">
      <dgm:prSet phldrT="[Texte]" custT="1"/>
      <dgm:spPr/>
      <dgm:t>
        <a:bodyPr/>
        <a:lstStyle/>
        <a:p>
          <a:r>
            <a:rPr lang="fr-FR" sz="1200" dirty="0" smtClean="0"/>
            <a:t>Processus</a:t>
          </a:r>
          <a:endParaRPr lang="fr-FR" sz="1200" dirty="0"/>
        </a:p>
      </dgm:t>
    </dgm:pt>
    <dgm:pt modelId="{6D212D20-BC62-5145-ACA0-B100F6001CCF}" type="parTrans" cxnId="{C0DB77A3-2314-1547-885A-C656A6C3B2CB}">
      <dgm:prSet/>
      <dgm:spPr/>
      <dgm:t>
        <a:bodyPr/>
        <a:lstStyle/>
        <a:p>
          <a:endParaRPr lang="fr-FR"/>
        </a:p>
      </dgm:t>
    </dgm:pt>
    <dgm:pt modelId="{5B301C61-6A70-8640-B316-F242E717D1C2}" type="sibTrans" cxnId="{C0DB77A3-2314-1547-885A-C656A6C3B2CB}">
      <dgm:prSet/>
      <dgm:spPr/>
      <dgm:t>
        <a:bodyPr/>
        <a:lstStyle/>
        <a:p>
          <a:endParaRPr lang="fr-FR"/>
        </a:p>
      </dgm:t>
    </dgm:pt>
    <dgm:pt modelId="{729E4A62-7A6E-BD48-9CBB-A485E54B8031}">
      <dgm:prSet phldrT="[Texte]" custT="1"/>
      <dgm:spPr/>
      <dgm:t>
        <a:bodyPr/>
        <a:lstStyle/>
        <a:p>
          <a:endParaRPr lang="fr-FR" sz="1200" dirty="0" smtClean="0"/>
        </a:p>
        <a:p>
          <a:r>
            <a:rPr lang="fr-FR" sz="1200" dirty="0" smtClean="0"/>
            <a:t>stratégies de résolution</a:t>
          </a:r>
        </a:p>
        <a:p>
          <a:endParaRPr lang="fr-FR" sz="1200" dirty="0"/>
        </a:p>
      </dgm:t>
    </dgm:pt>
    <dgm:pt modelId="{658B8B28-6AC6-C747-A308-B8BA2F6189D2}" type="parTrans" cxnId="{80C07AA4-1EEA-224B-B943-04792B4E0E65}">
      <dgm:prSet/>
      <dgm:spPr/>
      <dgm:t>
        <a:bodyPr/>
        <a:lstStyle/>
        <a:p>
          <a:endParaRPr lang="fr-FR"/>
        </a:p>
      </dgm:t>
    </dgm:pt>
    <dgm:pt modelId="{52C76AB3-0C9E-694B-B2DD-2918D4DDD191}" type="sibTrans" cxnId="{80C07AA4-1EEA-224B-B943-04792B4E0E65}">
      <dgm:prSet/>
      <dgm:spPr/>
      <dgm:t>
        <a:bodyPr/>
        <a:lstStyle/>
        <a:p>
          <a:endParaRPr lang="fr-FR"/>
        </a:p>
      </dgm:t>
    </dgm:pt>
    <dgm:pt modelId="{CF66AC70-2BDC-504F-A423-626B3139CB9C}" type="pres">
      <dgm:prSet presAssocID="{FF77C0D5-C705-AB43-8DFE-DB1BF57766F1}" presName="hierChild1" presStyleCnt="0">
        <dgm:presLayoutVars>
          <dgm:chPref val="1"/>
          <dgm:dir/>
          <dgm:animOne val="branch"/>
          <dgm:animLvl val="lvl"/>
          <dgm:resizeHandles/>
        </dgm:presLayoutVars>
      </dgm:prSet>
      <dgm:spPr/>
      <dgm:t>
        <a:bodyPr/>
        <a:lstStyle/>
        <a:p>
          <a:endParaRPr lang="fr-FR"/>
        </a:p>
      </dgm:t>
    </dgm:pt>
    <dgm:pt modelId="{79EBA4C1-F10E-0F41-98AD-28AA541A8D5A}" type="pres">
      <dgm:prSet presAssocID="{4257F22A-D8B3-654F-AFB9-7671D0E4C0A4}" presName="hierRoot1" presStyleCnt="0"/>
      <dgm:spPr/>
    </dgm:pt>
    <dgm:pt modelId="{9D4BA5F5-C7A3-E64E-A260-EC3F21FDCB6C}" type="pres">
      <dgm:prSet presAssocID="{4257F22A-D8B3-654F-AFB9-7671D0E4C0A4}" presName="composite" presStyleCnt="0"/>
      <dgm:spPr/>
    </dgm:pt>
    <dgm:pt modelId="{EF7CAB9A-006E-8C45-8C2A-B998BFF4D6AD}" type="pres">
      <dgm:prSet presAssocID="{4257F22A-D8B3-654F-AFB9-7671D0E4C0A4}" presName="background" presStyleLbl="node0" presStyleIdx="0" presStyleCnt="1"/>
      <dgm:spPr/>
    </dgm:pt>
    <dgm:pt modelId="{BCB12B03-D346-DD43-810A-872DFA8C130B}" type="pres">
      <dgm:prSet presAssocID="{4257F22A-D8B3-654F-AFB9-7671D0E4C0A4}" presName="text" presStyleLbl="fgAcc0" presStyleIdx="0" presStyleCnt="1" custScaleX="655277" custScaleY="228596" custLinFactY="-100000" custLinFactNeighborX="58598" custLinFactNeighborY="-146600">
        <dgm:presLayoutVars>
          <dgm:chPref val="3"/>
        </dgm:presLayoutVars>
      </dgm:prSet>
      <dgm:spPr/>
      <dgm:t>
        <a:bodyPr/>
        <a:lstStyle/>
        <a:p>
          <a:endParaRPr lang="fr-FR"/>
        </a:p>
      </dgm:t>
    </dgm:pt>
    <dgm:pt modelId="{F9DEA3E9-F919-D24D-B063-946A8C8E03DD}" type="pres">
      <dgm:prSet presAssocID="{4257F22A-D8B3-654F-AFB9-7671D0E4C0A4}" presName="hierChild2" presStyleCnt="0"/>
      <dgm:spPr/>
    </dgm:pt>
    <dgm:pt modelId="{2C67D725-7F74-3A46-B9C8-BF9D2A792723}" type="pres">
      <dgm:prSet presAssocID="{090A29D9-76E1-4A40-809A-239D3E308513}" presName="Name10" presStyleLbl="parChTrans1D2" presStyleIdx="0" presStyleCnt="2"/>
      <dgm:spPr/>
      <dgm:t>
        <a:bodyPr/>
        <a:lstStyle/>
        <a:p>
          <a:endParaRPr lang="fr-FR"/>
        </a:p>
      </dgm:t>
    </dgm:pt>
    <dgm:pt modelId="{AFD4106A-24F4-834C-ABC0-D593CB4FD511}" type="pres">
      <dgm:prSet presAssocID="{34939BCC-E83B-5545-B625-B470B8612916}" presName="hierRoot2" presStyleCnt="0"/>
      <dgm:spPr/>
    </dgm:pt>
    <dgm:pt modelId="{939E6766-B324-EF44-879B-E73BA3469144}" type="pres">
      <dgm:prSet presAssocID="{34939BCC-E83B-5545-B625-B470B8612916}" presName="composite2" presStyleCnt="0"/>
      <dgm:spPr/>
    </dgm:pt>
    <dgm:pt modelId="{5D99B46A-0DC4-9E43-8B10-D0467070ABCC}" type="pres">
      <dgm:prSet presAssocID="{34939BCC-E83B-5545-B625-B470B8612916}" presName="background2" presStyleLbl="node2" presStyleIdx="0" presStyleCnt="2"/>
      <dgm:spPr/>
    </dgm:pt>
    <dgm:pt modelId="{8BB89BF0-428E-484D-B301-2B74CA6C936F}" type="pres">
      <dgm:prSet presAssocID="{34939BCC-E83B-5545-B625-B470B8612916}" presName="text2" presStyleLbl="fgAcc2" presStyleIdx="0" presStyleCnt="2" custScaleX="557760" custScaleY="422284" custLinFactY="-14967" custLinFactNeighborX="55556" custLinFactNeighborY="-100000">
        <dgm:presLayoutVars>
          <dgm:chPref val="3"/>
        </dgm:presLayoutVars>
      </dgm:prSet>
      <dgm:spPr/>
      <dgm:t>
        <a:bodyPr/>
        <a:lstStyle/>
        <a:p>
          <a:endParaRPr lang="fr-FR"/>
        </a:p>
      </dgm:t>
    </dgm:pt>
    <dgm:pt modelId="{B59478C9-7FBE-4341-A516-38B32BA1032C}" type="pres">
      <dgm:prSet presAssocID="{34939BCC-E83B-5545-B625-B470B8612916}" presName="hierChild3" presStyleCnt="0"/>
      <dgm:spPr/>
    </dgm:pt>
    <dgm:pt modelId="{88783C4B-6FD6-184F-B929-F5559850B1ED}" type="pres">
      <dgm:prSet presAssocID="{64FDC6C4-B291-1A4A-BDA5-6A1F53C1883F}" presName="Name17" presStyleLbl="parChTrans1D3" presStyleIdx="0" presStyleCnt="6"/>
      <dgm:spPr/>
      <dgm:t>
        <a:bodyPr/>
        <a:lstStyle/>
        <a:p>
          <a:endParaRPr lang="fr-FR"/>
        </a:p>
      </dgm:t>
    </dgm:pt>
    <dgm:pt modelId="{207C743C-A050-2742-B3B2-A9577EE8738E}" type="pres">
      <dgm:prSet presAssocID="{E88F399E-762D-7A49-8DD1-C70813650C47}" presName="hierRoot3" presStyleCnt="0"/>
      <dgm:spPr/>
    </dgm:pt>
    <dgm:pt modelId="{D94239DE-47F5-E54D-9CAB-1AA2D82C6C24}" type="pres">
      <dgm:prSet presAssocID="{E88F399E-762D-7A49-8DD1-C70813650C47}" presName="composite3" presStyleCnt="0"/>
      <dgm:spPr/>
    </dgm:pt>
    <dgm:pt modelId="{DD949203-8513-7344-AFD8-6FF54C08C258}" type="pres">
      <dgm:prSet presAssocID="{E88F399E-762D-7A49-8DD1-C70813650C47}" presName="background3" presStyleLbl="node3" presStyleIdx="0" presStyleCnt="6"/>
      <dgm:spPr/>
    </dgm:pt>
    <dgm:pt modelId="{CB832DB0-E1A8-554E-82B4-6132B1C449E7}" type="pres">
      <dgm:prSet presAssocID="{E88F399E-762D-7A49-8DD1-C70813650C47}" presName="text3" presStyleLbl="fgAcc3" presStyleIdx="0" presStyleCnt="6" custScaleX="323220" custScaleY="388610" custLinFactNeighborX="-28125" custLinFactNeighborY="50943">
        <dgm:presLayoutVars>
          <dgm:chPref val="3"/>
        </dgm:presLayoutVars>
      </dgm:prSet>
      <dgm:spPr/>
      <dgm:t>
        <a:bodyPr/>
        <a:lstStyle/>
        <a:p>
          <a:endParaRPr lang="fr-FR"/>
        </a:p>
      </dgm:t>
    </dgm:pt>
    <dgm:pt modelId="{C1471FB4-DCAB-B740-B45B-E6910CF042B8}" type="pres">
      <dgm:prSet presAssocID="{E88F399E-762D-7A49-8DD1-C70813650C47}" presName="hierChild4" presStyleCnt="0"/>
      <dgm:spPr/>
    </dgm:pt>
    <dgm:pt modelId="{89B9CC41-A077-4149-8DA9-B55113E5ECA3}" type="pres">
      <dgm:prSet presAssocID="{981DD8F3-E9F8-2A48-94A0-4AFBDD3B6256}" presName="Name23" presStyleLbl="parChTrans1D4" presStyleIdx="0" presStyleCnt="4"/>
      <dgm:spPr/>
      <dgm:t>
        <a:bodyPr/>
        <a:lstStyle/>
        <a:p>
          <a:endParaRPr lang="fr-FR"/>
        </a:p>
      </dgm:t>
    </dgm:pt>
    <dgm:pt modelId="{B173CDDC-AFC3-AA41-8818-6267CA2383BB}" type="pres">
      <dgm:prSet presAssocID="{65177A88-F352-5B4D-BC68-A1EFEE01DF0A}" presName="hierRoot4" presStyleCnt="0"/>
      <dgm:spPr/>
    </dgm:pt>
    <dgm:pt modelId="{24DAEF75-3988-E249-9B02-F4AEB0AA42E1}" type="pres">
      <dgm:prSet presAssocID="{65177A88-F352-5B4D-BC68-A1EFEE01DF0A}" presName="composite4" presStyleCnt="0"/>
      <dgm:spPr/>
    </dgm:pt>
    <dgm:pt modelId="{1EDCB631-4B2E-8244-80D5-DE55D0ACA1D7}" type="pres">
      <dgm:prSet presAssocID="{65177A88-F352-5B4D-BC68-A1EFEE01DF0A}" presName="background4" presStyleLbl="node4" presStyleIdx="0" presStyleCnt="4"/>
      <dgm:spPr/>
    </dgm:pt>
    <dgm:pt modelId="{6998B816-50D7-024B-BFE6-E2D3D068ADE5}" type="pres">
      <dgm:prSet presAssocID="{65177A88-F352-5B4D-BC68-A1EFEE01DF0A}" presName="text4" presStyleLbl="fgAcc4" presStyleIdx="0" presStyleCnt="4" custScaleX="229750" custScaleY="150765" custLinFactY="100000" custLinFactNeighborX="64097" custLinFactNeighborY="117277">
        <dgm:presLayoutVars>
          <dgm:chPref val="3"/>
        </dgm:presLayoutVars>
      </dgm:prSet>
      <dgm:spPr/>
      <dgm:t>
        <a:bodyPr/>
        <a:lstStyle/>
        <a:p>
          <a:endParaRPr lang="fr-FR"/>
        </a:p>
      </dgm:t>
    </dgm:pt>
    <dgm:pt modelId="{24BA3A7A-34D3-AE48-9988-FFC06940332E}" type="pres">
      <dgm:prSet presAssocID="{65177A88-F352-5B4D-BC68-A1EFEE01DF0A}" presName="hierChild5" presStyleCnt="0"/>
      <dgm:spPr/>
    </dgm:pt>
    <dgm:pt modelId="{AD72CE7A-CB04-5E40-94F6-27D2B59FACDE}" type="pres">
      <dgm:prSet presAssocID="{FAE8EAE4-B938-FF4D-8F7A-C0CA4C3995AD}" presName="Name23" presStyleLbl="parChTrans1D4" presStyleIdx="1" presStyleCnt="4"/>
      <dgm:spPr/>
      <dgm:t>
        <a:bodyPr/>
        <a:lstStyle/>
        <a:p>
          <a:endParaRPr lang="fr-FR"/>
        </a:p>
      </dgm:t>
    </dgm:pt>
    <dgm:pt modelId="{6CA498BF-2466-6547-9D7E-C179D89A9883}" type="pres">
      <dgm:prSet presAssocID="{782EC771-284E-9840-B523-5E7ED4190979}" presName="hierRoot4" presStyleCnt="0"/>
      <dgm:spPr/>
    </dgm:pt>
    <dgm:pt modelId="{F1ED8C14-E22B-444C-AB5D-2D7F07289B5F}" type="pres">
      <dgm:prSet presAssocID="{782EC771-284E-9840-B523-5E7ED4190979}" presName="composite4" presStyleCnt="0"/>
      <dgm:spPr/>
    </dgm:pt>
    <dgm:pt modelId="{535AC6D1-826F-5E4E-8AA6-0460386682CE}" type="pres">
      <dgm:prSet presAssocID="{782EC771-284E-9840-B523-5E7ED4190979}" presName="background4" presStyleLbl="node4" presStyleIdx="1" presStyleCnt="4"/>
      <dgm:spPr/>
    </dgm:pt>
    <dgm:pt modelId="{66EE77EF-3BB0-5642-8A2C-5119477697E9}" type="pres">
      <dgm:prSet presAssocID="{782EC771-284E-9840-B523-5E7ED4190979}" presName="text4" presStyleLbl="fgAcc4" presStyleIdx="1" presStyleCnt="4" custScaleX="237170" custScaleY="139066" custLinFactY="112668" custLinFactNeighborX="54612" custLinFactNeighborY="200000">
        <dgm:presLayoutVars>
          <dgm:chPref val="3"/>
        </dgm:presLayoutVars>
      </dgm:prSet>
      <dgm:spPr/>
      <dgm:t>
        <a:bodyPr/>
        <a:lstStyle/>
        <a:p>
          <a:endParaRPr lang="fr-FR"/>
        </a:p>
      </dgm:t>
    </dgm:pt>
    <dgm:pt modelId="{19AC50C4-3851-5D46-A66A-C03B64FF960E}" type="pres">
      <dgm:prSet presAssocID="{782EC771-284E-9840-B523-5E7ED4190979}" presName="hierChild5" presStyleCnt="0"/>
      <dgm:spPr/>
    </dgm:pt>
    <dgm:pt modelId="{5851BE79-A975-4B45-A9C1-606C5D03318B}" type="pres">
      <dgm:prSet presAssocID="{6D212D20-BC62-5145-ACA0-B100F6001CCF}" presName="Name23" presStyleLbl="parChTrans1D4" presStyleIdx="2" presStyleCnt="4"/>
      <dgm:spPr/>
      <dgm:t>
        <a:bodyPr/>
        <a:lstStyle/>
        <a:p>
          <a:endParaRPr lang="fr-FR"/>
        </a:p>
      </dgm:t>
    </dgm:pt>
    <dgm:pt modelId="{83E2DBB6-5AD6-6A40-8D30-67E82608E3A7}" type="pres">
      <dgm:prSet presAssocID="{B73830C6-EE2A-4B4A-B01B-3D12EC3F7546}" presName="hierRoot4" presStyleCnt="0"/>
      <dgm:spPr/>
    </dgm:pt>
    <dgm:pt modelId="{352F2FFE-0736-9248-8363-350CB90482BB}" type="pres">
      <dgm:prSet presAssocID="{B73830C6-EE2A-4B4A-B01B-3D12EC3F7546}" presName="composite4" presStyleCnt="0"/>
      <dgm:spPr/>
    </dgm:pt>
    <dgm:pt modelId="{F7ECF479-66FD-8B47-86E5-778D8A9F44CA}" type="pres">
      <dgm:prSet presAssocID="{B73830C6-EE2A-4B4A-B01B-3D12EC3F7546}" presName="background4" presStyleLbl="node4" presStyleIdx="2" presStyleCnt="4"/>
      <dgm:spPr/>
    </dgm:pt>
    <dgm:pt modelId="{3C046C5E-9D9A-7A43-A9CA-ACA90A45FAF2}" type="pres">
      <dgm:prSet presAssocID="{B73830C6-EE2A-4B4A-B01B-3D12EC3F7546}" presName="text4" presStyleLbl="fgAcc4" presStyleIdx="2" presStyleCnt="4" custScaleX="215938" custScaleY="115331" custLinFactX="574" custLinFactY="112668" custLinFactNeighborX="100000" custLinFactNeighborY="200000">
        <dgm:presLayoutVars>
          <dgm:chPref val="3"/>
        </dgm:presLayoutVars>
      </dgm:prSet>
      <dgm:spPr/>
      <dgm:t>
        <a:bodyPr/>
        <a:lstStyle/>
        <a:p>
          <a:endParaRPr lang="fr-FR"/>
        </a:p>
      </dgm:t>
    </dgm:pt>
    <dgm:pt modelId="{00208000-8307-9946-85DE-E739387E4148}" type="pres">
      <dgm:prSet presAssocID="{B73830C6-EE2A-4B4A-B01B-3D12EC3F7546}" presName="hierChild5" presStyleCnt="0"/>
      <dgm:spPr/>
    </dgm:pt>
    <dgm:pt modelId="{1074FC9A-7B03-F34A-B3C1-DE7AA218DFC6}" type="pres">
      <dgm:prSet presAssocID="{658B8B28-6AC6-C747-A308-B8BA2F6189D2}" presName="Name23" presStyleLbl="parChTrans1D4" presStyleIdx="3" presStyleCnt="4"/>
      <dgm:spPr/>
      <dgm:t>
        <a:bodyPr/>
        <a:lstStyle/>
        <a:p>
          <a:endParaRPr lang="fr-FR"/>
        </a:p>
      </dgm:t>
    </dgm:pt>
    <dgm:pt modelId="{9FD54DD7-456A-BB48-BDB4-7D9F1B7BA1DD}" type="pres">
      <dgm:prSet presAssocID="{729E4A62-7A6E-BD48-9CBB-A485E54B8031}" presName="hierRoot4" presStyleCnt="0"/>
      <dgm:spPr/>
    </dgm:pt>
    <dgm:pt modelId="{979A8A37-7E19-584B-BAA0-F98B89976F41}" type="pres">
      <dgm:prSet presAssocID="{729E4A62-7A6E-BD48-9CBB-A485E54B8031}" presName="composite4" presStyleCnt="0"/>
      <dgm:spPr/>
    </dgm:pt>
    <dgm:pt modelId="{330A4C15-72F7-8842-BFFE-50BCC10425DB}" type="pres">
      <dgm:prSet presAssocID="{729E4A62-7A6E-BD48-9CBB-A485E54B8031}" presName="background4" presStyleLbl="node4" presStyleIdx="3" presStyleCnt="4"/>
      <dgm:spPr/>
    </dgm:pt>
    <dgm:pt modelId="{A81F0BE2-792F-034C-9C8D-27E87283BA7E}" type="pres">
      <dgm:prSet presAssocID="{729E4A62-7A6E-BD48-9CBB-A485E54B8031}" presName="text4" presStyleLbl="fgAcc4" presStyleIdx="3" presStyleCnt="4" custScaleX="295132" custScaleY="156575" custLinFactY="100000" custLinFactNeighborX="77069" custLinFactNeighborY="131966">
        <dgm:presLayoutVars>
          <dgm:chPref val="3"/>
        </dgm:presLayoutVars>
      </dgm:prSet>
      <dgm:spPr/>
      <dgm:t>
        <a:bodyPr/>
        <a:lstStyle/>
        <a:p>
          <a:endParaRPr lang="fr-FR"/>
        </a:p>
      </dgm:t>
    </dgm:pt>
    <dgm:pt modelId="{4BCE1C3F-AF22-0547-8317-AFF9C6AC6D67}" type="pres">
      <dgm:prSet presAssocID="{729E4A62-7A6E-BD48-9CBB-A485E54B8031}" presName="hierChild5" presStyleCnt="0"/>
      <dgm:spPr/>
    </dgm:pt>
    <dgm:pt modelId="{9B895FC7-046A-3842-A69A-525CF4E3343C}" type="pres">
      <dgm:prSet presAssocID="{5156CEDC-4B19-CF44-BE9A-2E0AEF60D3E5}" presName="Name17" presStyleLbl="parChTrans1D3" presStyleIdx="1" presStyleCnt="6"/>
      <dgm:spPr/>
      <dgm:t>
        <a:bodyPr/>
        <a:lstStyle/>
        <a:p>
          <a:endParaRPr lang="fr-FR"/>
        </a:p>
      </dgm:t>
    </dgm:pt>
    <dgm:pt modelId="{74B770F6-FBE2-424B-AA70-8082E116AD88}" type="pres">
      <dgm:prSet presAssocID="{01098090-30BA-F947-B788-07854A5C4684}" presName="hierRoot3" presStyleCnt="0"/>
      <dgm:spPr/>
    </dgm:pt>
    <dgm:pt modelId="{D3ADB7F0-BCAC-4F45-8639-88EED2A5E1FE}" type="pres">
      <dgm:prSet presAssocID="{01098090-30BA-F947-B788-07854A5C4684}" presName="composite3" presStyleCnt="0"/>
      <dgm:spPr/>
    </dgm:pt>
    <dgm:pt modelId="{AAA9E675-F425-C645-A846-D60D4B012C7A}" type="pres">
      <dgm:prSet presAssocID="{01098090-30BA-F947-B788-07854A5C4684}" presName="background3" presStyleLbl="node3" presStyleIdx="1" presStyleCnt="6"/>
      <dgm:spPr/>
    </dgm:pt>
    <dgm:pt modelId="{9ECA06E4-DA81-E64D-BFBF-7B84E528C0B4}" type="pres">
      <dgm:prSet presAssocID="{01098090-30BA-F947-B788-07854A5C4684}" presName="text3" presStyleLbl="fgAcc3" presStyleIdx="1" presStyleCnt="6" custScaleX="330605" custScaleY="392045" custLinFactNeighborX="22213" custLinFactNeighborY="63464">
        <dgm:presLayoutVars>
          <dgm:chPref val="3"/>
        </dgm:presLayoutVars>
      </dgm:prSet>
      <dgm:spPr/>
      <dgm:t>
        <a:bodyPr/>
        <a:lstStyle/>
        <a:p>
          <a:endParaRPr lang="fr-FR"/>
        </a:p>
      </dgm:t>
    </dgm:pt>
    <dgm:pt modelId="{719879CB-1AB4-9046-9F70-BB90EDBF2EF2}" type="pres">
      <dgm:prSet presAssocID="{01098090-30BA-F947-B788-07854A5C4684}" presName="hierChild4" presStyleCnt="0"/>
      <dgm:spPr/>
    </dgm:pt>
    <dgm:pt modelId="{F44C1C8A-C86B-7145-A690-CD72D5C482AB}" type="pres">
      <dgm:prSet presAssocID="{6E97AD42-A547-BE4C-86A2-295CEAEC48B5}" presName="Name10" presStyleLbl="parChTrans1D2" presStyleIdx="1" presStyleCnt="2"/>
      <dgm:spPr/>
      <dgm:t>
        <a:bodyPr/>
        <a:lstStyle/>
        <a:p>
          <a:endParaRPr lang="fr-FR"/>
        </a:p>
      </dgm:t>
    </dgm:pt>
    <dgm:pt modelId="{150F1203-C9AF-9A4B-A4A8-30B05E1DCCE7}" type="pres">
      <dgm:prSet presAssocID="{B59764AA-C9B0-5E48-9EA7-3788B211997B}" presName="hierRoot2" presStyleCnt="0"/>
      <dgm:spPr/>
    </dgm:pt>
    <dgm:pt modelId="{9116CDB3-CC05-1647-B2DB-A6BB508827F3}" type="pres">
      <dgm:prSet presAssocID="{B59764AA-C9B0-5E48-9EA7-3788B211997B}" presName="composite2" presStyleCnt="0"/>
      <dgm:spPr/>
    </dgm:pt>
    <dgm:pt modelId="{9C699ABC-C8B5-0C4C-838E-38660728411F}" type="pres">
      <dgm:prSet presAssocID="{B59764AA-C9B0-5E48-9EA7-3788B211997B}" presName="background2" presStyleLbl="node2" presStyleIdx="1" presStyleCnt="2"/>
      <dgm:spPr/>
    </dgm:pt>
    <dgm:pt modelId="{09529FE9-6408-8C46-AB66-DE381EC8F622}" type="pres">
      <dgm:prSet presAssocID="{B59764AA-C9B0-5E48-9EA7-3788B211997B}" presName="text2" presStyleLbl="fgAcc2" presStyleIdx="1" presStyleCnt="2" custScaleX="566998" custScaleY="252658" custLinFactY="-39233" custLinFactNeighborX="38105" custLinFactNeighborY="-100000">
        <dgm:presLayoutVars>
          <dgm:chPref val="3"/>
        </dgm:presLayoutVars>
      </dgm:prSet>
      <dgm:spPr/>
      <dgm:t>
        <a:bodyPr/>
        <a:lstStyle/>
        <a:p>
          <a:endParaRPr lang="fr-FR"/>
        </a:p>
      </dgm:t>
    </dgm:pt>
    <dgm:pt modelId="{289846FF-9EEA-CC45-BEED-737DAC08D1D2}" type="pres">
      <dgm:prSet presAssocID="{B59764AA-C9B0-5E48-9EA7-3788B211997B}" presName="hierChild3" presStyleCnt="0"/>
      <dgm:spPr/>
    </dgm:pt>
    <dgm:pt modelId="{245F0E39-128F-7344-901D-0CB0D858302D}" type="pres">
      <dgm:prSet presAssocID="{303CD605-5615-234C-94BF-8C4F5660ADB4}" presName="Name17" presStyleLbl="parChTrans1D3" presStyleIdx="2" presStyleCnt="6"/>
      <dgm:spPr/>
      <dgm:t>
        <a:bodyPr/>
        <a:lstStyle/>
        <a:p>
          <a:endParaRPr lang="fr-FR"/>
        </a:p>
      </dgm:t>
    </dgm:pt>
    <dgm:pt modelId="{541D9637-07A5-3B4A-B909-A0FB65EBB951}" type="pres">
      <dgm:prSet presAssocID="{88E99465-5E3E-814C-92F8-6C9902BC5990}" presName="hierRoot3" presStyleCnt="0"/>
      <dgm:spPr/>
    </dgm:pt>
    <dgm:pt modelId="{2CFFC414-1D30-FB4E-8626-1D59D37F0EF6}" type="pres">
      <dgm:prSet presAssocID="{88E99465-5E3E-814C-92F8-6C9902BC5990}" presName="composite3" presStyleCnt="0"/>
      <dgm:spPr/>
    </dgm:pt>
    <dgm:pt modelId="{4C48B838-4A1D-5748-BE3B-8B0FAEB240BA}" type="pres">
      <dgm:prSet presAssocID="{88E99465-5E3E-814C-92F8-6C9902BC5990}" presName="background3" presStyleLbl="node3" presStyleIdx="2" presStyleCnt="6"/>
      <dgm:spPr/>
    </dgm:pt>
    <dgm:pt modelId="{B6442BE4-6363-3E48-A5E7-BD7BAD0B9A74}" type="pres">
      <dgm:prSet presAssocID="{88E99465-5E3E-814C-92F8-6C9902BC5990}" presName="text3" presStyleLbl="fgAcc3" presStyleIdx="2" presStyleCnt="6" custScaleX="347506" custScaleY="373478" custLinFactY="100000" custLinFactNeighborX="97180" custLinFactNeighborY="137053">
        <dgm:presLayoutVars>
          <dgm:chPref val="3"/>
        </dgm:presLayoutVars>
      </dgm:prSet>
      <dgm:spPr/>
      <dgm:t>
        <a:bodyPr/>
        <a:lstStyle/>
        <a:p>
          <a:endParaRPr lang="fr-FR"/>
        </a:p>
      </dgm:t>
    </dgm:pt>
    <dgm:pt modelId="{1455F919-8009-0043-B98B-47C986731B5C}" type="pres">
      <dgm:prSet presAssocID="{88E99465-5E3E-814C-92F8-6C9902BC5990}" presName="hierChild4" presStyleCnt="0"/>
      <dgm:spPr/>
    </dgm:pt>
    <dgm:pt modelId="{9C921300-0D17-9246-9971-25635B1273D0}" type="pres">
      <dgm:prSet presAssocID="{F08BB420-5984-2740-BAE0-F316F8C993D3}" presName="Name17" presStyleLbl="parChTrans1D3" presStyleIdx="3" presStyleCnt="6"/>
      <dgm:spPr/>
      <dgm:t>
        <a:bodyPr/>
        <a:lstStyle/>
        <a:p>
          <a:endParaRPr lang="fr-FR"/>
        </a:p>
      </dgm:t>
    </dgm:pt>
    <dgm:pt modelId="{6FF3C506-CC74-344A-82BF-AB7B8A8EA9AC}" type="pres">
      <dgm:prSet presAssocID="{EB77F958-1907-7147-9F07-D90856F45455}" presName="hierRoot3" presStyleCnt="0"/>
      <dgm:spPr/>
    </dgm:pt>
    <dgm:pt modelId="{04106ADD-8AB2-5446-87CA-30C98841733C}" type="pres">
      <dgm:prSet presAssocID="{EB77F958-1907-7147-9F07-D90856F45455}" presName="composite3" presStyleCnt="0"/>
      <dgm:spPr/>
    </dgm:pt>
    <dgm:pt modelId="{7D7258E0-5DD6-6945-AD47-95F631A9B686}" type="pres">
      <dgm:prSet presAssocID="{EB77F958-1907-7147-9F07-D90856F45455}" presName="background3" presStyleLbl="node3" presStyleIdx="3" presStyleCnt="6"/>
      <dgm:spPr/>
    </dgm:pt>
    <dgm:pt modelId="{DD09C7AF-D2EB-5447-B4E9-48D7C0AFB9DE}" type="pres">
      <dgm:prSet presAssocID="{EB77F958-1907-7147-9F07-D90856F45455}" presName="text3" presStyleLbl="fgAcc3" presStyleIdx="3" presStyleCnt="6" custScaleX="371498" custScaleY="234282" custLinFactNeighborX="-70270" custLinFactNeighborY="-38382">
        <dgm:presLayoutVars>
          <dgm:chPref val="3"/>
        </dgm:presLayoutVars>
      </dgm:prSet>
      <dgm:spPr/>
      <dgm:t>
        <a:bodyPr/>
        <a:lstStyle/>
        <a:p>
          <a:endParaRPr lang="fr-FR"/>
        </a:p>
      </dgm:t>
    </dgm:pt>
    <dgm:pt modelId="{50CB5521-C482-8741-BB19-492EECDA5AC0}" type="pres">
      <dgm:prSet presAssocID="{EB77F958-1907-7147-9F07-D90856F45455}" presName="hierChild4" presStyleCnt="0"/>
      <dgm:spPr/>
    </dgm:pt>
    <dgm:pt modelId="{ABF3094F-4121-CF4F-A65C-F0ED35139394}" type="pres">
      <dgm:prSet presAssocID="{72F16B1D-4A2A-FC4B-BAEF-2B0F7F2CC195}" presName="Name17" presStyleLbl="parChTrans1D3" presStyleIdx="4" presStyleCnt="6"/>
      <dgm:spPr/>
      <dgm:t>
        <a:bodyPr/>
        <a:lstStyle/>
        <a:p>
          <a:endParaRPr lang="fr-FR"/>
        </a:p>
      </dgm:t>
    </dgm:pt>
    <dgm:pt modelId="{1B4873FC-B4DC-0A4C-9E45-4309C71CFCE6}" type="pres">
      <dgm:prSet presAssocID="{09AB6936-B655-A249-B5BA-EE5E822DF41A}" presName="hierRoot3" presStyleCnt="0"/>
      <dgm:spPr/>
    </dgm:pt>
    <dgm:pt modelId="{35E5834F-5380-0840-AC99-DCC3B61A8A5B}" type="pres">
      <dgm:prSet presAssocID="{09AB6936-B655-A249-B5BA-EE5E822DF41A}" presName="composite3" presStyleCnt="0"/>
      <dgm:spPr/>
    </dgm:pt>
    <dgm:pt modelId="{8A20B53C-6B45-C34F-8C38-56C4914389CB}" type="pres">
      <dgm:prSet presAssocID="{09AB6936-B655-A249-B5BA-EE5E822DF41A}" presName="background3" presStyleLbl="node3" presStyleIdx="4" presStyleCnt="6"/>
      <dgm:spPr/>
    </dgm:pt>
    <dgm:pt modelId="{DABE2E0B-4A25-7243-B09F-F1C862B73C35}" type="pres">
      <dgm:prSet presAssocID="{09AB6936-B655-A249-B5BA-EE5E822DF41A}" presName="text3" presStyleLbl="fgAcc3" presStyleIdx="4" presStyleCnt="6" custScaleX="267135" custScaleY="374355" custLinFactY="101078" custLinFactNeighborX="-40925" custLinFactNeighborY="200000">
        <dgm:presLayoutVars>
          <dgm:chPref val="3"/>
        </dgm:presLayoutVars>
      </dgm:prSet>
      <dgm:spPr/>
      <dgm:t>
        <a:bodyPr/>
        <a:lstStyle/>
        <a:p>
          <a:endParaRPr lang="fr-FR"/>
        </a:p>
      </dgm:t>
    </dgm:pt>
    <dgm:pt modelId="{24249397-11CC-FA4E-AFA9-65127345058A}" type="pres">
      <dgm:prSet presAssocID="{09AB6936-B655-A249-B5BA-EE5E822DF41A}" presName="hierChild4" presStyleCnt="0"/>
      <dgm:spPr/>
    </dgm:pt>
    <dgm:pt modelId="{DBEA794F-6072-4C48-B1E4-C6DE94BA422E}" type="pres">
      <dgm:prSet presAssocID="{3BB100EE-4D2C-1749-A063-A04823F49190}" presName="Name17" presStyleLbl="parChTrans1D3" presStyleIdx="5" presStyleCnt="6"/>
      <dgm:spPr/>
      <dgm:t>
        <a:bodyPr/>
        <a:lstStyle/>
        <a:p>
          <a:endParaRPr lang="fr-FR"/>
        </a:p>
      </dgm:t>
    </dgm:pt>
    <dgm:pt modelId="{8CBC5498-632A-9D47-98D1-BBAF44871F73}" type="pres">
      <dgm:prSet presAssocID="{AD6BEB05-31A1-D947-9844-4A6F1BF6BFC7}" presName="hierRoot3" presStyleCnt="0"/>
      <dgm:spPr/>
    </dgm:pt>
    <dgm:pt modelId="{4C284DF4-1131-A64F-AE78-36E540ABA9F5}" type="pres">
      <dgm:prSet presAssocID="{AD6BEB05-31A1-D947-9844-4A6F1BF6BFC7}" presName="composite3" presStyleCnt="0"/>
      <dgm:spPr/>
    </dgm:pt>
    <dgm:pt modelId="{E96EC656-17F0-6F47-86F1-C75154D88893}" type="pres">
      <dgm:prSet presAssocID="{AD6BEB05-31A1-D947-9844-4A6F1BF6BFC7}" presName="background3" presStyleLbl="node3" presStyleIdx="5" presStyleCnt="6"/>
      <dgm:spPr/>
    </dgm:pt>
    <dgm:pt modelId="{76DECF78-22C3-BB45-A59A-16ABFE9F501C}" type="pres">
      <dgm:prSet presAssocID="{AD6BEB05-31A1-D947-9844-4A6F1BF6BFC7}" presName="text3" presStyleLbl="fgAcc3" presStyleIdx="5" presStyleCnt="6" custScaleX="313715" custScaleY="429733" custLinFactNeighborX="-16052" custLinFactNeighborY="-10161">
        <dgm:presLayoutVars>
          <dgm:chPref val="3"/>
        </dgm:presLayoutVars>
      </dgm:prSet>
      <dgm:spPr/>
      <dgm:t>
        <a:bodyPr/>
        <a:lstStyle/>
        <a:p>
          <a:endParaRPr lang="fr-FR"/>
        </a:p>
      </dgm:t>
    </dgm:pt>
    <dgm:pt modelId="{006D09B0-08F9-7F49-A9F0-08153F2C45E6}" type="pres">
      <dgm:prSet presAssocID="{AD6BEB05-31A1-D947-9844-4A6F1BF6BFC7}" presName="hierChild4" presStyleCnt="0"/>
      <dgm:spPr/>
    </dgm:pt>
  </dgm:ptLst>
  <dgm:cxnLst>
    <dgm:cxn modelId="{5E90DAEF-4D93-6943-93E0-C66FDA1EB263}" type="presOf" srcId="{782EC771-284E-9840-B523-5E7ED4190979}" destId="{66EE77EF-3BB0-5642-8A2C-5119477697E9}" srcOrd="0" destOrd="0" presId="urn:microsoft.com/office/officeart/2005/8/layout/hierarchy1"/>
    <dgm:cxn modelId="{9E19BDBF-834C-6A4D-93DF-DACF92F764EE}" type="presOf" srcId="{64FDC6C4-B291-1A4A-BDA5-6A1F53C1883F}" destId="{88783C4B-6FD6-184F-B929-F5559850B1ED}" srcOrd="0" destOrd="0" presId="urn:microsoft.com/office/officeart/2005/8/layout/hierarchy1"/>
    <dgm:cxn modelId="{413FAE06-A7FC-9F47-880B-67366D042760}" type="presOf" srcId="{AD6BEB05-31A1-D947-9844-4A6F1BF6BFC7}" destId="{76DECF78-22C3-BB45-A59A-16ABFE9F501C}" srcOrd="0" destOrd="0" presId="urn:microsoft.com/office/officeart/2005/8/layout/hierarchy1"/>
    <dgm:cxn modelId="{7860757F-E950-694B-A7B8-EF347440A5C2}" type="presOf" srcId="{B59764AA-C9B0-5E48-9EA7-3788B211997B}" destId="{09529FE9-6408-8C46-AB66-DE381EC8F622}" srcOrd="0" destOrd="0" presId="urn:microsoft.com/office/officeart/2005/8/layout/hierarchy1"/>
    <dgm:cxn modelId="{BEF21CC8-1493-5D49-956D-47C1F44D5EAA}" type="presOf" srcId="{658B8B28-6AC6-C747-A308-B8BA2F6189D2}" destId="{1074FC9A-7B03-F34A-B3C1-DE7AA218DFC6}" srcOrd="0" destOrd="0" presId="urn:microsoft.com/office/officeart/2005/8/layout/hierarchy1"/>
    <dgm:cxn modelId="{59997A39-0C41-3B44-8ADF-D111C036EC69}" srcId="{4257F22A-D8B3-654F-AFB9-7671D0E4C0A4}" destId="{34939BCC-E83B-5545-B625-B470B8612916}" srcOrd="0" destOrd="0" parTransId="{090A29D9-76E1-4A40-809A-239D3E308513}" sibTransId="{520F1E36-45C4-964F-857E-3C330E839B3C}"/>
    <dgm:cxn modelId="{1337C26D-17D5-A343-9AC8-F5AC3B58D27D}" type="presOf" srcId="{E88F399E-762D-7A49-8DD1-C70813650C47}" destId="{CB832DB0-E1A8-554E-82B4-6132B1C449E7}" srcOrd="0" destOrd="0" presId="urn:microsoft.com/office/officeart/2005/8/layout/hierarchy1"/>
    <dgm:cxn modelId="{C99D5E11-D7E3-C540-B0AC-E7F4E09BDB6C}" type="presOf" srcId="{6E97AD42-A547-BE4C-86A2-295CEAEC48B5}" destId="{F44C1C8A-C86B-7145-A690-CD72D5C482AB}" srcOrd="0" destOrd="0" presId="urn:microsoft.com/office/officeart/2005/8/layout/hierarchy1"/>
    <dgm:cxn modelId="{17E8529D-06B8-7248-AE6A-45458F00C50A}" srcId="{B59764AA-C9B0-5E48-9EA7-3788B211997B}" destId="{88E99465-5E3E-814C-92F8-6C9902BC5990}" srcOrd="0" destOrd="0" parTransId="{303CD605-5615-234C-94BF-8C4F5660ADB4}" sibTransId="{CC49B670-4D69-4A4E-9931-8B7D8BA36A24}"/>
    <dgm:cxn modelId="{A51FE85C-4DA9-584B-B6BB-E21F108D2B44}" type="presOf" srcId="{5156CEDC-4B19-CF44-BE9A-2E0AEF60D3E5}" destId="{9B895FC7-046A-3842-A69A-525CF4E3343C}" srcOrd="0" destOrd="0" presId="urn:microsoft.com/office/officeart/2005/8/layout/hierarchy1"/>
    <dgm:cxn modelId="{795CC079-A487-224D-8826-B7A9AD45D4F2}" type="presOf" srcId="{6D212D20-BC62-5145-ACA0-B100F6001CCF}" destId="{5851BE79-A975-4B45-A9C1-606C5D03318B}" srcOrd="0" destOrd="0" presId="urn:microsoft.com/office/officeart/2005/8/layout/hierarchy1"/>
    <dgm:cxn modelId="{92BA305F-8102-B94C-9F63-C3BA552BEAC8}" type="presOf" srcId="{B73830C6-EE2A-4B4A-B01B-3D12EC3F7546}" destId="{3C046C5E-9D9A-7A43-A9CA-ACA90A45FAF2}" srcOrd="0" destOrd="0" presId="urn:microsoft.com/office/officeart/2005/8/layout/hierarchy1"/>
    <dgm:cxn modelId="{F5852D78-339E-BD45-BFAC-A70D24EC5846}" srcId="{B59764AA-C9B0-5E48-9EA7-3788B211997B}" destId="{09AB6936-B655-A249-B5BA-EE5E822DF41A}" srcOrd="2" destOrd="0" parTransId="{72F16B1D-4A2A-FC4B-BAEF-2B0F7F2CC195}" sibTransId="{F1686530-9B6B-0545-B706-56CF4306C689}"/>
    <dgm:cxn modelId="{05F031CB-5099-F84A-9C0E-ED4B739A2013}" type="presOf" srcId="{981DD8F3-E9F8-2A48-94A0-4AFBDD3B6256}" destId="{89B9CC41-A077-4149-8DA9-B55113E5ECA3}" srcOrd="0" destOrd="0" presId="urn:microsoft.com/office/officeart/2005/8/layout/hierarchy1"/>
    <dgm:cxn modelId="{5CB134AC-287B-524B-B9C8-CF5166CA7ED3}" type="presOf" srcId="{303CD605-5615-234C-94BF-8C4F5660ADB4}" destId="{245F0E39-128F-7344-901D-0CB0D858302D}" srcOrd="0" destOrd="0" presId="urn:microsoft.com/office/officeart/2005/8/layout/hierarchy1"/>
    <dgm:cxn modelId="{60D5D007-A4A6-8745-8FA4-0106C5D43458}" srcId="{E88F399E-762D-7A49-8DD1-C70813650C47}" destId="{65177A88-F352-5B4D-BC68-A1EFEE01DF0A}" srcOrd="0" destOrd="0" parTransId="{981DD8F3-E9F8-2A48-94A0-4AFBDD3B6256}" sibTransId="{14AC1384-61C2-6143-81FD-3919933451CE}"/>
    <dgm:cxn modelId="{7D24D7ED-E77E-0743-A104-D6464C3D8029}" type="presOf" srcId="{09AB6936-B655-A249-B5BA-EE5E822DF41A}" destId="{DABE2E0B-4A25-7243-B09F-F1C862B73C35}" srcOrd="0" destOrd="0" presId="urn:microsoft.com/office/officeart/2005/8/layout/hierarchy1"/>
    <dgm:cxn modelId="{878AD71D-21E2-444D-969F-8DC14D8C8899}" type="presOf" srcId="{4257F22A-D8B3-654F-AFB9-7671D0E4C0A4}" destId="{BCB12B03-D346-DD43-810A-872DFA8C130B}" srcOrd="0" destOrd="0" presId="urn:microsoft.com/office/officeart/2005/8/layout/hierarchy1"/>
    <dgm:cxn modelId="{E4E028BB-89D1-D043-87DC-20EEE6EE52AA}" type="presOf" srcId="{3BB100EE-4D2C-1749-A063-A04823F49190}" destId="{DBEA794F-6072-4C48-B1E4-C6DE94BA422E}" srcOrd="0" destOrd="0" presId="urn:microsoft.com/office/officeart/2005/8/layout/hierarchy1"/>
    <dgm:cxn modelId="{A2694CF5-6830-404A-B798-A66AF7CFF597}" type="presOf" srcId="{FAE8EAE4-B938-FF4D-8F7A-C0CA4C3995AD}" destId="{AD72CE7A-CB04-5E40-94F6-27D2B59FACDE}" srcOrd="0" destOrd="0" presId="urn:microsoft.com/office/officeart/2005/8/layout/hierarchy1"/>
    <dgm:cxn modelId="{EDA0A2BD-29D9-E248-95EE-E354B5CA23EC}" type="presOf" srcId="{EB77F958-1907-7147-9F07-D90856F45455}" destId="{DD09C7AF-D2EB-5447-B4E9-48D7C0AFB9DE}" srcOrd="0" destOrd="0" presId="urn:microsoft.com/office/officeart/2005/8/layout/hierarchy1"/>
    <dgm:cxn modelId="{4EBCDBB5-E4A0-7940-8F02-AFF69283094E}" srcId="{65177A88-F352-5B4D-BC68-A1EFEE01DF0A}" destId="{782EC771-284E-9840-B523-5E7ED4190979}" srcOrd="0" destOrd="0" parTransId="{FAE8EAE4-B938-FF4D-8F7A-C0CA4C3995AD}" sibTransId="{BA2BA63A-7AF1-3240-BC13-BBCE559A18CB}"/>
    <dgm:cxn modelId="{492B27CA-F7F6-FA41-8948-415178296623}" type="presOf" srcId="{01098090-30BA-F947-B788-07854A5C4684}" destId="{9ECA06E4-DA81-E64D-BFBF-7B84E528C0B4}" srcOrd="0" destOrd="0" presId="urn:microsoft.com/office/officeart/2005/8/layout/hierarchy1"/>
    <dgm:cxn modelId="{7FA1D19B-A5E4-7040-9019-B908CA01BBC7}" srcId="{B59764AA-C9B0-5E48-9EA7-3788B211997B}" destId="{EB77F958-1907-7147-9F07-D90856F45455}" srcOrd="1" destOrd="0" parTransId="{F08BB420-5984-2740-BAE0-F316F8C993D3}" sibTransId="{36A8FB87-C3D6-344A-838F-49FF77903B61}"/>
    <dgm:cxn modelId="{00E098C8-0E40-E84F-A33B-BE4150F7F857}" srcId="{34939BCC-E83B-5545-B625-B470B8612916}" destId="{01098090-30BA-F947-B788-07854A5C4684}" srcOrd="1" destOrd="0" parTransId="{5156CEDC-4B19-CF44-BE9A-2E0AEF60D3E5}" sibTransId="{4035F84E-1063-4D44-B38C-45BF5C159D9A}"/>
    <dgm:cxn modelId="{869105E5-6478-C84A-9B71-BCEDDCA3A7F4}" srcId="{34939BCC-E83B-5545-B625-B470B8612916}" destId="{E88F399E-762D-7A49-8DD1-C70813650C47}" srcOrd="0" destOrd="0" parTransId="{64FDC6C4-B291-1A4A-BDA5-6A1F53C1883F}" sibTransId="{828052CC-17C4-D749-B304-940BB5450A2C}"/>
    <dgm:cxn modelId="{80C07AA4-1EEA-224B-B943-04792B4E0E65}" srcId="{E88F399E-762D-7A49-8DD1-C70813650C47}" destId="{729E4A62-7A6E-BD48-9CBB-A485E54B8031}" srcOrd="1" destOrd="0" parTransId="{658B8B28-6AC6-C747-A308-B8BA2F6189D2}" sibTransId="{52C76AB3-0C9E-694B-B2DD-2918D4DDD191}"/>
    <dgm:cxn modelId="{990AA1D6-F659-AA48-9580-30271EB1A5A8}" type="presOf" srcId="{72F16B1D-4A2A-FC4B-BAEF-2B0F7F2CC195}" destId="{ABF3094F-4121-CF4F-A65C-F0ED35139394}" srcOrd="0" destOrd="0" presId="urn:microsoft.com/office/officeart/2005/8/layout/hierarchy1"/>
    <dgm:cxn modelId="{6CC8929E-F081-5E4C-A83F-6B63F229A07B}" type="presOf" srcId="{F08BB420-5984-2740-BAE0-F316F8C993D3}" destId="{9C921300-0D17-9246-9971-25635B1273D0}" srcOrd="0" destOrd="0" presId="urn:microsoft.com/office/officeart/2005/8/layout/hierarchy1"/>
    <dgm:cxn modelId="{1BD6EFC5-9AB2-5A4D-A768-17A45A139854}" srcId="{4257F22A-D8B3-654F-AFB9-7671D0E4C0A4}" destId="{B59764AA-C9B0-5E48-9EA7-3788B211997B}" srcOrd="1" destOrd="0" parTransId="{6E97AD42-A547-BE4C-86A2-295CEAEC48B5}" sibTransId="{6461E6D8-9ED2-7549-9278-2083879397C2}"/>
    <dgm:cxn modelId="{B8854C44-1D7A-8647-81D7-7626D814E9BD}" type="presOf" srcId="{88E99465-5E3E-814C-92F8-6C9902BC5990}" destId="{B6442BE4-6363-3E48-A5E7-BD7BAD0B9A74}" srcOrd="0" destOrd="0" presId="urn:microsoft.com/office/officeart/2005/8/layout/hierarchy1"/>
    <dgm:cxn modelId="{C0DB77A3-2314-1547-885A-C656A6C3B2CB}" srcId="{65177A88-F352-5B4D-BC68-A1EFEE01DF0A}" destId="{B73830C6-EE2A-4B4A-B01B-3D12EC3F7546}" srcOrd="1" destOrd="0" parTransId="{6D212D20-BC62-5145-ACA0-B100F6001CCF}" sibTransId="{5B301C61-6A70-8640-B316-F242E717D1C2}"/>
    <dgm:cxn modelId="{55C13436-6ABF-8F49-B778-B5A65183DF23}" type="presOf" srcId="{090A29D9-76E1-4A40-809A-239D3E308513}" destId="{2C67D725-7F74-3A46-B9C8-BF9D2A792723}" srcOrd="0" destOrd="0" presId="urn:microsoft.com/office/officeart/2005/8/layout/hierarchy1"/>
    <dgm:cxn modelId="{27EF678E-C4F5-424D-B278-E1D4DD5573D7}" type="presOf" srcId="{729E4A62-7A6E-BD48-9CBB-A485E54B8031}" destId="{A81F0BE2-792F-034C-9C8D-27E87283BA7E}" srcOrd="0" destOrd="0" presId="urn:microsoft.com/office/officeart/2005/8/layout/hierarchy1"/>
    <dgm:cxn modelId="{1208B5E1-B40B-0944-9B61-5DCEDBDA128E}" type="presOf" srcId="{65177A88-F352-5B4D-BC68-A1EFEE01DF0A}" destId="{6998B816-50D7-024B-BFE6-E2D3D068ADE5}" srcOrd="0" destOrd="0" presId="urn:microsoft.com/office/officeart/2005/8/layout/hierarchy1"/>
    <dgm:cxn modelId="{E0224CE1-BBD5-D448-AA37-C08B85048F9E}" type="presOf" srcId="{FF77C0D5-C705-AB43-8DFE-DB1BF57766F1}" destId="{CF66AC70-2BDC-504F-A423-626B3139CB9C}" srcOrd="0" destOrd="0" presId="urn:microsoft.com/office/officeart/2005/8/layout/hierarchy1"/>
    <dgm:cxn modelId="{028AFC27-5FBA-C043-911B-B7FB4E984FF1}" srcId="{B59764AA-C9B0-5E48-9EA7-3788B211997B}" destId="{AD6BEB05-31A1-D947-9844-4A6F1BF6BFC7}" srcOrd="3" destOrd="0" parTransId="{3BB100EE-4D2C-1749-A063-A04823F49190}" sibTransId="{48E7EBF3-E566-1543-B40E-D6F16BB752FF}"/>
    <dgm:cxn modelId="{6320BE78-B176-9E48-B2DC-EFBE9F154D4F}" srcId="{FF77C0D5-C705-AB43-8DFE-DB1BF57766F1}" destId="{4257F22A-D8B3-654F-AFB9-7671D0E4C0A4}" srcOrd="0" destOrd="0" parTransId="{A477125E-CE0D-7742-8287-A73758F21AD3}" sibTransId="{7F7CCC8D-D23D-C145-8627-5D9AEF3DB3E5}"/>
    <dgm:cxn modelId="{3A17AF81-86F1-CE4B-926D-0BD28BEF339A}" type="presOf" srcId="{34939BCC-E83B-5545-B625-B470B8612916}" destId="{8BB89BF0-428E-484D-B301-2B74CA6C936F}" srcOrd="0" destOrd="0" presId="urn:microsoft.com/office/officeart/2005/8/layout/hierarchy1"/>
    <dgm:cxn modelId="{3BDC2443-33F0-774E-9C53-B346673EB4B9}" type="presParOf" srcId="{CF66AC70-2BDC-504F-A423-626B3139CB9C}" destId="{79EBA4C1-F10E-0F41-98AD-28AA541A8D5A}" srcOrd="0" destOrd="0" presId="urn:microsoft.com/office/officeart/2005/8/layout/hierarchy1"/>
    <dgm:cxn modelId="{15B89F8C-0861-6E4A-A957-1A2A07F8A87B}" type="presParOf" srcId="{79EBA4C1-F10E-0F41-98AD-28AA541A8D5A}" destId="{9D4BA5F5-C7A3-E64E-A260-EC3F21FDCB6C}" srcOrd="0" destOrd="0" presId="urn:microsoft.com/office/officeart/2005/8/layout/hierarchy1"/>
    <dgm:cxn modelId="{0DFF327D-A0DE-FA41-8EDC-829CF4E2CAD7}" type="presParOf" srcId="{9D4BA5F5-C7A3-E64E-A260-EC3F21FDCB6C}" destId="{EF7CAB9A-006E-8C45-8C2A-B998BFF4D6AD}" srcOrd="0" destOrd="0" presId="urn:microsoft.com/office/officeart/2005/8/layout/hierarchy1"/>
    <dgm:cxn modelId="{8249E138-1271-F14C-8545-B0ED39F4027D}" type="presParOf" srcId="{9D4BA5F5-C7A3-E64E-A260-EC3F21FDCB6C}" destId="{BCB12B03-D346-DD43-810A-872DFA8C130B}" srcOrd="1" destOrd="0" presId="urn:microsoft.com/office/officeart/2005/8/layout/hierarchy1"/>
    <dgm:cxn modelId="{E838CCDD-0D9C-EA49-86EC-A63FDE11A230}" type="presParOf" srcId="{79EBA4C1-F10E-0F41-98AD-28AA541A8D5A}" destId="{F9DEA3E9-F919-D24D-B063-946A8C8E03DD}" srcOrd="1" destOrd="0" presId="urn:microsoft.com/office/officeart/2005/8/layout/hierarchy1"/>
    <dgm:cxn modelId="{C4840EDD-40E1-D642-A819-9E098C3544BC}" type="presParOf" srcId="{F9DEA3E9-F919-D24D-B063-946A8C8E03DD}" destId="{2C67D725-7F74-3A46-B9C8-BF9D2A792723}" srcOrd="0" destOrd="0" presId="urn:microsoft.com/office/officeart/2005/8/layout/hierarchy1"/>
    <dgm:cxn modelId="{750E374D-F8DD-4543-B880-55F6F6C34EE2}" type="presParOf" srcId="{F9DEA3E9-F919-D24D-B063-946A8C8E03DD}" destId="{AFD4106A-24F4-834C-ABC0-D593CB4FD511}" srcOrd="1" destOrd="0" presId="urn:microsoft.com/office/officeart/2005/8/layout/hierarchy1"/>
    <dgm:cxn modelId="{1F855425-136B-BF45-ABB2-B7407D8D71CD}" type="presParOf" srcId="{AFD4106A-24F4-834C-ABC0-D593CB4FD511}" destId="{939E6766-B324-EF44-879B-E73BA3469144}" srcOrd="0" destOrd="0" presId="urn:microsoft.com/office/officeart/2005/8/layout/hierarchy1"/>
    <dgm:cxn modelId="{500810C9-1502-E345-8CC3-CEF0EC3D225E}" type="presParOf" srcId="{939E6766-B324-EF44-879B-E73BA3469144}" destId="{5D99B46A-0DC4-9E43-8B10-D0467070ABCC}" srcOrd="0" destOrd="0" presId="urn:microsoft.com/office/officeart/2005/8/layout/hierarchy1"/>
    <dgm:cxn modelId="{BB049EC3-531B-064B-8591-6506C49E57D1}" type="presParOf" srcId="{939E6766-B324-EF44-879B-E73BA3469144}" destId="{8BB89BF0-428E-484D-B301-2B74CA6C936F}" srcOrd="1" destOrd="0" presId="urn:microsoft.com/office/officeart/2005/8/layout/hierarchy1"/>
    <dgm:cxn modelId="{921FA679-222D-D740-B9EC-53775CA5F4F0}" type="presParOf" srcId="{AFD4106A-24F4-834C-ABC0-D593CB4FD511}" destId="{B59478C9-7FBE-4341-A516-38B32BA1032C}" srcOrd="1" destOrd="0" presId="urn:microsoft.com/office/officeart/2005/8/layout/hierarchy1"/>
    <dgm:cxn modelId="{E88666F9-0FC4-8248-8B49-B91F7A18EF50}" type="presParOf" srcId="{B59478C9-7FBE-4341-A516-38B32BA1032C}" destId="{88783C4B-6FD6-184F-B929-F5559850B1ED}" srcOrd="0" destOrd="0" presId="urn:microsoft.com/office/officeart/2005/8/layout/hierarchy1"/>
    <dgm:cxn modelId="{1D1BF4CC-C209-3E49-8EE0-10A2EF64B37E}" type="presParOf" srcId="{B59478C9-7FBE-4341-A516-38B32BA1032C}" destId="{207C743C-A050-2742-B3B2-A9577EE8738E}" srcOrd="1" destOrd="0" presId="urn:microsoft.com/office/officeart/2005/8/layout/hierarchy1"/>
    <dgm:cxn modelId="{133C91A0-3EFD-2346-85B9-6A46FC0594DC}" type="presParOf" srcId="{207C743C-A050-2742-B3B2-A9577EE8738E}" destId="{D94239DE-47F5-E54D-9CAB-1AA2D82C6C24}" srcOrd="0" destOrd="0" presId="urn:microsoft.com/office/officeart/2005/8/layout/hierarchy1"/>
    <dgm:cxn modelId="{A8A71AE5-4301-7543-AEE6-CA40AD3462DE}" type="presParOf" srcId="{D94239DE-47F5-E54D-9CAB-1AA2D82C6C24}" destId="{DD949203-8513-7344-AFD8-6FF54C08C258}" srcOrd="0" destOrd="0" presId="urn:microsoft.com/office/officeart/2005/8/layout/hierarchy1"/>
    <dgm:cxn modelId="{E32F0949-946F-0740-977B-CAC73119EE19}" type="presParOf" srcId="{D94239DE-47F5-E54D-9CAB-1AA2D82C6C24}" destId="{CB832DB0-E1A8-554E-82B4-6132B1C449E7}" srcOrd="1" destOrd="0" presId="urn:microsoft.com/office/officeart/2005/8/layout/hierarchy1"/>
    <dgm:cxn modelId="{3573309C-D5E3-5649-9356-0EF4E17F21B0}" type="presParOf" srcId="{207C743C-A050-2742-B3B2-A9577EE8738E}" destId="{C1471FB4-DCAB-B740-B45B-E6910CF042B8}" srcOrd="1" destOrd="0" presId="urn:microsoft.com/office/officeart/2005/8/layout/hierarchy1"/>
    <dgm:cxn modelId="{0F22A22F-5AA1-FF4A-87D4-517499A750FC}" type="presParOf" srcId="{C1471FB4-DCAB-B740-B45B-E6910CF042B8}" destId="{89B9CC41-A077-4149-8DA9-B55113E5ECA3}" srcOrd="0" destOrd="0" presId="urn:microsoft.com/office/officeart/2005/8/layout/hierarchy1"/>
    <dgm:cxn modelId="{7971B36C-AA8C-6C43-A9C1-72AAB82907EC}" type="presParOf" srcId="{C1471FB4-DCAB-B740-B45B-E6910CF042B8}" destId="{B173CDDC-AFC3-AA41-8818-6267CA2383BB}" srcOrd="1" destOrd="0" presId="urn:microsoft.com/office/officeart/2005/8/layout/hierarchy1"/>
    <dgm:cxn modelId="{A00B9876-5306-954D-AF41-EB2365324EA3}" type="presParOf" srcId="{B173CDDC-AFC3-AA41-8818-6267CA2383BB}" destId="{24DAEF75-3988-E249-9B02-F4AEB0AA42E1}" srcOrd="0" destOrd="0" presId="urn:microsoft.com/office/officeart/2005/8/layout/hierarchy1"/>
    <dgm:cxn modelId="{E079A2FF-9838-9347-A533-9726925CDB5F}" type="presParOf" srcId="{24DAEF75-3988-E249-9B02-F4AEB0AA42E1}" destId="{1EDCB631-4B2E-8244-80D5-DE55D0ACA1D7}" srcOrd="0" destOrd="0" presId="urn:microsoft.com/office/officeart/2005/8/layout/hierarchy1"/>
    <dgm:cxn modelId="{36C527B4-235C-7F44-BE1C-1261C0901957}" type="presParOf" srcId="{24DAEF75-3988-E249-9B02-F4AEB0AA42E1}" destId="{6998B816-50D7-024B-BFE6-E2D3D068ADE5}" srcOrd="1" destOrd="0" presId="urn:microsoft.com/office/officeart/2005/8/layout/hierarchy1"/>
    <dgm:cxn modelId="{119E8456-9AEF-6541-9C4D-C4D9C865072B}" type="presParOf" srcId="{B173CDDC-AFC3-AA41-8818-6267CA2383BB}" destId="{24BA3A7A-34D3-AE48-9988-FFC06940332E}" srcOrd="1" destOrd="0" presId="urn:microsoft.com/office/officeart/2005/8/layout/hierarchy1"/>
    <dgm:cxn modelId="{75D333DA-2426-824B-A48B-66820040D459}" type="presParOf" srcId="{24BA3A7A-34D3-AE48-9988-FFC06940332E}" destId="{AD72CE7A-CB04-5E40-94F6-27D2B59FACDE}" srcOrd="0" destOrd="0" presId="urn:microsoft.com/office/officeart/2005/8/layout/hierarchy1"/>
    <dgm:cxn modelId="{07634105-05F8-9B49-830B-0583099CA60F}" type="presParOf" srcId="{24BA3A7A-34D3-AE48-9988-FFC06940332E}" destId="{6CA498BF-2466-6547-9D7E-C179D89A9883}" srcOrd="1" destOrd="0" presId="urn:microsoft.com/office/officeart/2005/8/layout/hierarchy1"/>
    <dgm:cxn modelId="{370BA926-4BB9-7C45-AD07-6B7356484B7E}" type="presParOf" srcId="{6CA498BF-2466-6547-9D7E-C179D89A9883}" destId="{F1ED8C14-E22B-444C-AB5D-2D7F07289B5F}" srcOrd="0" destOrd="0" presId="urn:microsoft.com/office/officeart/2005/8/layout/hierarchy1"/>
    <dgm:cxn modelId="{A3328B52-8D72-0242-B7B9-C03A8F20E338}" type="presParOf" srcId="{F1ED8C14-E22B-444C-AB5D-2D7F07289B5F}" destId="{535AC6D1-826F-5E4E-8AA6-0460386682CE}" srcOrd="0" destOrd="0" presId="urn:microsoft.com/office/officeart/2005/8/layout/hierarchy1"/>
    <dgm:cxn modelId="{2A33073E-9C7C-7046-91EA-18B175B226D1}" type="presParOf" srcId="{F1ED8C14-E22B-444C-AB5D-2D7F07289B5F}" destId="{66EE77EF-3BB0-5642-8A2C-5119477697E9}" srcOrd="1" destOrd="0" presId="urn:microsoft.com/office/officeart/2005/8/layout/hierarchy1"/>
    <dgm:cxn modelId="{648F6B6D-60E6-CB4B-B226-E42B89D00E1D}" type="presParOf" srcId="{6CA498BF-2466-6547-9D7E-C179D89A9883}" destId="{19AC50C4-3851-5D46-A66A-C03B64FF960E}" srcOrd="1" destOrd="0" presId="urn:microsoft.com/office/officeart/2005/8/layout/hierarchy1"/>
    <dgm:cxn modelId="{215B482F-D4CA-CD4B-9427-5E201C8BF62C}" type="presParOf" srcId="{24BA3A7A-34D3-AE48-9988-FFC06940332E}" destId="{5851BE79-A975-4B45-A9C1-606C5D03318B}" srcOrd="2" destOrd="0" presId="urn:microsoft.com/office/officeart/2005/8/layout/hierarchy1"/>
    <dgm:cxn modelId="{4DDBBE78-9786-F641-813F-1A1778455A37}" type="presParOf" srcId="{24BA3A7A-34D3-AE48-9988-FFC06940332E}" destId="{83E2DBB6-5AD6-6A40-8D30-67E82608E3A7}" srcOrd="3" destOrd="0" presId="urn:microsoft.com/office/officeart/2005/8/layout/hierarchy1"/>
    <dgm:cxn modelId="{32E1201D-6071-F54A-A19C-DBA36E20FD25}" type="presParOf" srcId="{83E2DBB6-5AD6-6A40-8D30-67E82608E3A7}" destId="{352F2FFE-0736-9248-8363-350CB90482BB}" srcOrd="0" destOrd="0" presId="urn:microsoft.com/office/officeart/2005/8/layout/hierarchy1"/>
    <dgm:cxn modelId="{9AD35619-4FAA-C04D-B009-54FA4943C1AD}" type="presParOf" srcId="{352F2FFE-0736-9248-8363-350CB90482BB}" destId="{F7ECF479-66FD-8B47-86E5-778D8A9F44CA}" srcOrd="0" destOrd="0" presId="urn:microsoft.com/office/officeart/2005/8/layout/hierarchy1"/>
    <dgm:cxn modelId="{5448C92D-3EB9-4247-826B-865DBF2AF0A0}" type="presParOf" srcId="{352F2FFE-0736-9248-8363-350CB90482BB}" destId="{3C046C5E-9D9A-7A43-A9CA-ACA90A45FAF2}" srcOrd="1" destOrd="0" presId="urn:microsoft.com/office/officeart/2005/8/layout/hierarchy1"/>
    <dgm:cxn modelId="{638B9E8F-784B-7B46-A072-1CB5BE00D601}" type="presParOf" srcId="{83E2DBB6-5AD6-6A40-8D30-67E82608E3A7}" destId="{00208000-8307-9946-85DE-E739387E4148}" srcOrd="1" destOrd="0" presId="urn:microsoft.com/office/officeart/2005/8/layout/hierarchy1"/>
    <dgm:cxn modelId="{FBCF154B-FFE5-D246-91C5-73EFC8F64979}" type="presParOf" srcId="{C1471FB4-DCAB-B740-B45B-E6910CF042B8}" destId="{1074FC9A-7B03-F34A-B3C1-DE7AA218DFC6}" srcOrd="2" destOrd="0" presId="urn:microsoft.com/office/officeart/2005/8/layout/hierarchy1"/>
    <dgm:cxn modelId="{B89F204B-A53C-A24F-99D5-F3580FD69A6E}" type="presParOf" srcId="{C1471FB4-DCAB-B740-B45B-E6910CF042B8}" destId="{9FD54DD7-456A-BB48-BDB4-7D9F1B7BA1DD}" srcOrd="3" destOrd="0" presId="urn:microsoft.com/office/officeart/2005/8/layout/hierarchy1"/>
    <dgm:cxn modelId="{7885FFC0-3C64-2A44-9DED-552459288205}" type="presParOf" srcId="{9FD54DD7-456A-BB48-BDB4-7D9F1B7BA1DD}" destId="{979A8A37-7E19-584B-BAA0-F98B89976F41}" srcOrd="0" destOrd="0" presId="urn:microsoft.com/office/officeart/2005/8/layout/hierarchy1"/>
    <dgm:cxn modelId="{E92B81CE-3312-4743-ACBA-6F9E8E9B9760}" type="presParOf" srcId="{979A8A37-7E19-584B-BAA0-F98B89976F41}" destId="{330A4C15-72F7-8842-BFFE-50BCC10425DB}" srcOrd="0" destOrd="0" presId="urn:microsoft.com/office/officeart/2005/8/layout/hierarchy1"/>
    <dgm:cxn modelId="{6F9BC632-07F3-EB44-960D-C9944903C452}" type="presParOf" srcId="{979A8A37-7E19-584B-BAA0-F98B89976F41}" destId="{A81F0BE2-792F-034C-9C8D-27E87283BA7E}" srcOrd="1" destOrd="0" presId="urn:microsoft.com/office/officeart/2005/8/layout/hierarchy1"/>
    <dgm:cxn modelId="{60584E2C-BC7F-214A-A194-2B45E1592CC0}" type="presParOf" srcId="{9FD54DD7-456A-BB48-BDB4-7D9F1B7BA1DD}" destId="{4BCE1C3F-AF22-0547-8317-AFF9C6AC6D67}" srcOrd="1" destOrd="0" presId="urn:microsoft.com/office/officeart/2005/8/layout/hierarchy1"/>
    <dgm:cxn modelId="{850BCD84-BADD-A14E-B10E-6FBD5F7F2DEF}" type="presParOf" srcId="{B59478C9-7FBE-4341-A516-38B32BA1032C}" destId="{9B895FC7-046A-3842-A69A-525CF4E3343C}" srcOrd="2" destOrd="0" presId="urn:microsoft.com/office/officeart/2005/8/layout/hierarchy1"/>
    <dgm:cxn modelId="{7277A5CF-0072-4B4C-BEDE-61701454BCB2}" type="presParOf" srcId="{B59478C9-7FBE-4341-A516-38B32BA1032C}" destId="{74B770F6-FBE2-424B-AA70-8082E116AD88}" srcOrd="3" destOrd="0" presId="urn:microsoft.com/office/officeart/2005/8/layout/hierarchy1"/>
    <dgm:cxn modelId="{0EB2AC28-24C5-4F40-A9D7-27292D208897}" type="presParOf" srcId="{74B770F6-FBE2-424B-AA70-8082E116AD88}" destId="{D3ADB7F0-BCAC-4F45-8639-88EED2A5E1FE}" srcOrd="0" destOrd="0" presId="urn:microsoft.com/office/officeart/2005/8/layout/hierarchy1"/>
    <dgm:cxn modelId="{EB308ECB-5CBB-814B-BC8C-A3735CE3AFC9}" type="presParOf" srcId="{D3ADB7F0-BCAC-4F45-8639-88EED2A5E1FE}" destId="{AAA9E675-F425-C645-A846-D60D4B012C7A}" srcOrd="0" destOrd="0" presId="urn:microsoft.com/office/officeart/2005/8/layout/hierarchy1"/>
    <dgm:cxn modelId="{C000B484-E7BE-AA43-A7FB-AB74CD4E25DA}" type="presParOf" srcId="{D3ADB7F0-BCAC-4F45-8639-88EED2A5E1FE}" destId="{9ECA06E4-DA81-E64D-BFBF-7B84E528C0B4}" srcOrd="1" destOrd="0" presId="urn:microsoft.com/office/officeart/2005/8/layout/hierarchy1"/>
    <dgm:cxn modelId="{52760756-7FEA-5841-B3F8-14047A709495}" type="presParOf" srcId="{74B770F6-FBE2-424B-AA70-8082E116AD88}" destId="{719879CB-1AB4-9046-9F70-BB90EDBF2EF2}" srcOrd="1" destOrd="0" presId="urn:microsoft.com/office/officeart/2005/8/layout/hierarchy1"/>
    <dgm:cxn modelId="{0D9D52DD-EE85-884E-87A3-2D6ED2366548}" type="presParOf" srcId="{F9DEA3E9-F919-D24D-B063-946A8C8E03DD}" destId="{F44C1C8A-C86B-7145-A690-CD72D5C482AB}" srcOrd="2" destOrd="0" presId="urn:microsoft.com/office/officeart/2005/8/layout/hierarchy1"/>
    <dgm:cxn modelId="{6FC105EB-DABD-324D-B8F0-1273A86FD60D}" type="presParOf" srcId="{F9DEA3E9-F919-D24D-B063-946A8C8E03DD}" destId="{150F1203-C9AF-9A4B-A4A8-30B05E1DCCE7}" srcOrd="3" destOrd="0" presId="urn:microsoft.com/office/officeart/2005/8/layout/hierarchy1"/>
    <dgm:cxn modelId="{1A6D1DB4-3633-9044-AE74-7BFC42E65F1A}" type="presParOf" srcId="{150F1203-C9AF-9A4B-A4A8-30B05E1DCCE7}" destId="{9116CDB3-CC05-1647-B2DB-A6BB508827F3}" srcOrd="0" destOrd="0" presId="urn:microsoft.com/office/officeart/2005/8/layout/hierarchy1"/>
    <dgm:cxn modelId="{94429BC6-C230-2B44-A1FC-DC645A8960C6}" type="presParOf" srcId="{9116CDB3-CC05-1647-B2DB-A6BB508827F3}" destId="{9C699ABC-C8B5-0C4C-838E-38660728411F}" srcOrd="0" destOrd="0" presId="urn:microsoft.com/office/officeart/2005/8/layout/hierarchy1"/>
    <dgm:cxn modelId="{9B47A1E7-7559-AB4A-91F3-409F79F7A97D}" type="presParOf" srcId="{9116CDB3-CC05-1647-B2DB-A6BB508827F3}" destId="{09529FE9-6408-8C46-AB66-DE381EC8F622}" srcOrd="1" destOrd="0" presId="urn:microsoft.com/office/officeart/2005/8/layout/hierarchy1"/>
    <dgm:cxn modelId="{65720CDB-36B8-CE45-8EE0-6B1F762EABE3}" type="presParOf" srcId="{150F1203-C9AF-9A4B-A4A8-30B05E1DCCE7}" destId="{289846FF-9EEA-CC45-BEED-737DAC08D1D2}" srcOrd="1" destOrd="0" presId="urn:microsoft.com/office/officeart/2005/8/layout/hierarchy1"/>
    <dgm:cxn modelId="{86D287FD-7353-AB49-A0F6-9ECF091BE36A}" type="presParOf" srcId="{289846FF-9EEA-CC45-BEED-737DAC08D1D2}" destId="{245F0E39-128F-7344-901D-0CB0D858302D}" srcOrd="0" destOrd="0" presId="urn:microsoft.com/office/officeart/2005/8/layout/hierarchy1"/>
    <dgm:cxn modelId="{76F36DEA-E22A-EC49-ADB0-AA322A2C0F7D}" type="presParOf" srcId="{289846FF-9EEA-CC45-BEED-737DAC08D1D2}" destId="{541D9637-07A5-3B4A-B909-A0FB65EBB951}" srcOrd="1" destOrd="0" presId="urn:microsoft.com/office/officeart/2005/8/layout/hierarchy1"/>
    <dgm:cxn modelId="{6088E535-0629-3247-B323-9878069E9E1D}" type="presParOf" srcId="{541D9637-07A5-3B4A-B909-A0FB65EBB951}" destId="{2CFFC414-1D30-FB4E-8626-1D59D37F0EF6}" srcOrd="0" destOrd="0" presId="urn:microsoft.com/office/officeart/2005/8/layout/hierarchy1"/>
    <dgm:cxn modelId="{538036E0-6E66-AF4B-ADF7-D2E310EB59B8}" type="presParOf" srcId="{2CFFC414-1D30-FB4E-8626-1D59D37F0EF6}" destId="{4C48B838-4A1D-5748-BE3B-8B0FAEB240BA}" srcOrd="0" destOrd="0" presId="urn:microsoft.com/office/officeart/2005/8/layout/hierarchy1"/>
    <dgm:cxn modelId="{577F32FE-84DB-7B48-BAB0-D4D764CC6AC5}" type="presParOf" srcId="{2CFFC414-1D30-FB4E-8626-1D59D37F0EF6}" destId="{B6442BE4-6363-3E48-A5E7-BD7BAD0B9A74}" srcOrd="1" destOrd="0" presId="urn:microsoft.com/office/officeart/2005/8/layout/hierarchy1"/>
    <dgm:cxn modelId="{025C9DA6-F9AE-D04A-8221-22FAAD62C956}" type="presParOf" srcId="{541D9637-07A5-3B4A-B909-A0FB65EBB951}" destId="{1455F919-8009-0043-B98B-47C986731B5C}" srcOrd="1" destOrd="0" presId="urn:microsoft.com/office/officeart/2005/8/layout/hierarchy1"/>
    <dgm:cxn modelId="{82DDFBC2-E379-954D-A9C4-120DD94EB79B}" type="presParOf" srcId="{289846FF-9EEA-CC45-BEED-737DAC08D1D2}" destId="{9C921300-0D17-9246-9971-25635B1273D0}" srcOrd="2" destOrd="0" presId="urn:microsoft.com/office/officeart/2005/8/layout/hierarchy1"/>
    <dgm:cxn modelId="{B395AF4B-42C4-1040-9147-B65047A6AAA7}" type="presParOf" srcId="{289846FF-9EEA-CC45-BEED-737DAC08D1D2}" destId="{6FF3C506-CC74-344A-82BF-AB7B8A8EA9AC}" srcOrd="3" destOrd="0" presId="urn:microsoft.com/office/officeart/2005/8/layout/hierarchy1"/>
    <dgm:cxn modelId="{2C5C4F3C-2675-514C-BEEA-653D2B612D26}" type="presParOf" srcId="{6FF3C506-CC74-344A-82BF-AB7B8A8EA9AC}" destId="{04106ADD-8AB2-5446-87CA-30C98841733C}" srcOrd="0" destOrd="0" presId="urn:microsoft.com/office/officeart/2005/8/layout/hierarchy1"/>
    <dgm:cxn modelId="{1FB6D525-7426-594B-A1C1-56D5279248B0}" type="presParOf" srcId="{04106ADD-8AB2-5446-87CA-30C98841733C}" destId="{7D7258E0-5DD6-6945-AD47-95F631A9B686}" srcOrd="0" destOrd="0" presId="urn:microsoft.com/office/officeart/2005/8/layout/hierarchy1"/>
    <dgm:cxn modelId="{21D6BF15-6546-D046-AF67-2EBC43F4D348}" type="presParOf" srcId="{04106ADD-8AB2-5446-87CA-30C98841733C}" destId="{DD09C7AF-D2EB-5447-B4E9-48D7C0AFB9DE}" srcOrd="1" destOrd="0" presId="urn:microsoft.com/office/officeart/2005/8/layout/hierarchy1"/>
    <dgm:cxn modelId="{C5EAEC28-7196-684F-A215-CF2D4B04ACA7}" type="presParOf" srcId="{6FF3C506-CC74-344A-82BF-AB7B8A8EA9AC}" destId="{50CB5521-C482-8741-BB19-492EECDA5AC0}" srcOrd="1" destOrd="0" presId="urn:microsoft.com/office/officeart/2005/8/layout/hierarchy1"/>
    <dgm:cxn modelId="{79DB82EA-7BBC-714A-B214-BEB46F9C60AD}" type="presParOf" srcId="{289846FF-9EEA-CC45-BEED-737DAC08D1D2}" destId="{ABF3094F-4121-CF4F-A65C-F0ED35139394}" srcOrd="4" destOrd="0" presId="urn:microsoft.com/office/officeart/2005/8/layout/hierarchy1"/>
    <dgm:cxn modelId="{0FC04EE5-970A-014B-8CE3-3FFD5B9688CC}" type="presParOf" srcId="{289846FF-9EEA-CC45-BEED-737DAC08D1D2}" destId="{1B4873FC-B4DC-0A4C-9E45-4309C71CFCE6}" srcOrd="5" destOrd="0" presId="urn:microsoft.com/office/officeart/2005/8/layout/hierarchy1"/>
    <dgm:cxn modelId="{4E09F548-42C6-EF45-A45F-18DC7557A0D7}" type="presParOf" srcId="{1B4873FC-B4DC-0A4C-9E45-4309C71CFCE6}" destId="{35E5834F-5380-0840-AC99-DCC3B61A8A5B}" srcOrd="0" destOrd="0" presId="urn:microsoft.com/office/officeart/2005/8/layout/hierarchy1"/>
    <dgm:cxn modelId="{BBD67677-D2B4-C242-BC5B-0F9FB56B2674}" type="presParOf" srcId="{35E5834F-5380-0840-AC99-DCC3B61A8A5B}" destId="{8A20B53C-6B45-C34F-8C38-56C4914389CB}" srcOrd="0" destOrd="0" presId="urn:microsoft.com/office/officeart/2005/8/layout/hierarchy1"/>
    <dgm:cxn modelId="{88C10A2E-ABB1-904D-A905-324EB203C5A8}" type="presParOf" srcId="{35E5834F-5380-0840-AC99-DCC3B61A8A5B}" destId="{DABE2E0B-4A25-7243-B09F-F1C862B73C35}" srcOrd="1" destOrd="0" presId="urn:microsoft.com/office/officeart/2005/8/layout/hierarchy1"/>
    <dgm:cxn modelId="{4075CEDC-D51B-AD40-AFB5-03A934C7363F}" type="presParOf" srcId="{1B4873FC-B4DC-0A4C-9E45-4309C71CFCE6}" destId="{24249397-11CC-FA4E-AFA9-65127345058A}" srcOrd="1" destOrd="0" presId="urn:microsoft.com/office/officeart/2005/8/layout/hierarchy1"/>
    <dgm:cxn modelId="{FDDAC7BD-C153-984C-A314-6C115712C831}" type="presParOf" srcId="{289846FF-9EEA-CC45-BEED-737DAC08D1D2}" destId="{DBEA794F-6072-4C48-B1E4-C6DE94BA422E}" srcOrd="6" destOrd="0" presId="urn:microsoft.com/office/officeart/2005/8/layout/hierarchy1"/>
    <dgm:cxn modelId="{311C77F2-E125-384B-8B47-8579AFDA48D2}" type="presParOf" srcId="{289846FF-9EEA-CC45-BEED-737DAC08D1D2}" destId="{8CBC5498-632A-9D47-98D1-BBAF44871F73}" srcOrd="7" destOrd="0" presId="urn:microsoft.com/office/officeart/2005/8/layout/hierarchy1"/>
    <dgm:cxn modelId="{524FAAC7-FDB8-1D49-A43D-7BDC3B5A18CA}" type="presParOf" srcId="{8CBC5498-632A-9D47-98D1-BBAF44871F73}" destId="{4C284DF4-1131-A64F-AE78-36E540ABA9F5}" srcOrd="0" destOrd="0" presId="urn:microsoft.com/office/officeart/2005/8/layout/hierarchy1"/>
    <dgm:cxn modelId="{C9DA16CA-1B3C-9F4E-8662-AC82A7162E34}" type="presParOf" srcId="{4C284DF4-1131-A64F-AE78-36E540ABA9F5}" destId="{E96EC656-17F0-6F47-86F1-C75154D88893}" srcOrd="0" destOrd="0" presId="urn:microsoft.com/office/officeart/2005/8/layout/hierarchy1"/>
    <dgm:cxn modelId="{E36A1E32-90FF-A84E-836E-528825E16465}" type="presParOf" srcId="{4C284DF4-1131-A64F-AE78-36E540ABA9F5}" destId="{76DECF78-22C3-BB45-A59A-16ABFE9F501C}" srcOrd="1" destOrd="0" presId="urn:microsoft.com/office/officeart/2005/8/layout/hierarchy1"/>
    <dgm:cxn modelId="{2B1A292A-A29C-BE42-9CE4-1D9987F455E1}" type="presParOf" srcId="{8CBC5498-632A-9D47-98D1-BBAF44871F73}" destId="{006D09B0-08F9-7F49-A9F0-08153F2C45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428C27-A261-504E-A98B-43B2A2CA9563}" type="doc">
      <dgm:prSet loTypeId="urn:microsoft.com/office/officeart/2005/8/layout/hProcess9" loCatId="" qsTypeId="urn:microsoft.com/office/officeart/2005/8/quickstyle/simple4" qsCatId="simple" csTypeId="urn:microsoft.com/office/officeart/2005/8/colors/accent1_2" csCatId="accent1" phldr="1"/>
      <dgm:spPr/>
    </dgm:pt>
    <dgm:pt modelId="{C471BAEE-FC18-7E40-8D5E-EBC40174D7AF}">
      <dgm:prSet phldrT="[Texte]"/>
      <dgm:spPr/>
      <dgm:t>
        <a:bodyPr/>
        <a:lstStyle/>
        <a:p>
          <a:r>
            <a:rPr lang="fr-FR" dirty="0" smtClean="0"/>
            <a:t>Objet d’apprentissage1	</a:t>
          </a:r>
          <a:endParaRPr lang="fr-FR" dirty="0"/>
        </a:p>
      </dgm:t>
    </dgm:pt>
    <dgm:pt modelId="{D29B3D89-BEA8-A74E-94E0-1107919EF389}" type="parTrans" cxnId="{BA3FDD71-3341-9241-9B68-8862CD3A2977}">
      <dgm:prSet/>
      <dgm:spPr/>
      <dgm:t>
        <a:bodyPr/>
        <a:lstStyle/>
        <a:p>
          <a:endParaRPr lang="fr-FR"/>
        </a:p>
      </dgm:t>
    </dgm:pt>
    <dgm:pt modelId="{D9A8CB63-0F19-134E-8480-73AD61394AE7}" type="sibTrans" cxnId="{BA3FDD71-3341-9241-9B68-8862CD3A2977}">
      <dgm:prSet/>
      <dgm:spPr/>
      <dgm:t>
        <a:bodyPr/>
        <a:lstStyle/>
        <a:p>
          <a:endParaRPr lang="fr-FR"/>
        </a:p>
      </dgm:t>
    </dgm:pt>
    <dgm:pt modelId="{55A7500E-941E-3A42-947C-5CF806736198}">
      <dgm:prSet phldrT="[Texte]"/>
      <dgm:spPr/>
      <dgm:t>
        <a:bodyPr/>
        <a:lstStyle/>
        <a:p>
          <a:r>
            <a:rPr lang="fr-FR" dirty="0" smtClean="0"/>
            <a:t>Objet d’apprentissage 2</a:t>
          </a:r>
          <a:endParaRPr lang="fr-FR" dirty="0"/>
        </a:p>
      </dgm:t>
    </dgm:pt>
    <dgm:pt modelId="{F410D719-5ECE-1646-AE5B-1942630ECE8C}" type="parTrans" cxnId="{E03093D8-7204-FD4B-ABBF-36D2A7382467}">
      <dgm:prSet/>
      <dgm:spPr/>
      <dgm:t>
        <a:bodyPr/>
        <a:lstStyle/>
        <a:p>
          <a:endParaRPr lang="fr-FR"/>
        </a:p>
      </dgm:t>
    </dgm:pt>
    <dgm:pt modelId="{4E790AFF-732F-3F48-9BEF-DD76896FEC87}" type="sibTrans" cxnId="{E03093D8-7204-FD4B-ABBF-36D2A7382467}">
      <dgm:prSet/>
      <dgm:spPr/>
      <dgm:t>
        <a:bodyPr/>
        <a:lstStyle/>
        <a:p>
          <a:endParaRPr lang="fr-FR"/>
        </a:p>
      </dgm:t>
    </dgm:pt>
    <dgm:pt modelId="{E037953D-E465-554E-95C7-419D469B475B}">
      <dgm:prSet phldrT="[Texte]"/>
      <dgm:spPr/>
      <dgm:t>
        <a:bodyPr/>
        <a:lstStyle/>
        <a:p>
          <a:r>
            <a:rPr lang="fr-FR" dirty="0" smtClean="0"/>
            <a:t>Objet d’apprentissage 3</a:t>
          </a:r>
          <a:endParaRPr lang="fr-FR" dirty="0"/>
        </a:p>
      </dgm:t>
    </dgm:pt>
    <dgm:pt modelId="{60B0C6DC-4596-E446-8D09-9B40CA99E5C3}" type="parTrans" cxnId="{53F514A6-62FF-3B46-B582-F816C48E95FB}">
      <dgm:prSet/>
      <dgm:spPr/>
      <dgm:t>
        <a:bodyPr/>
        <a:lstStyle/>
        <a:p>
          <a:endParaRPr lang="fr-FR"/>
        </a:p>
      </dgm:t>
    </dgm:pt>
    <dgm:pt modelId="{490D2C16-38F8-CE4E-AE02-0D76CBAE3536}" type="sibTrans" cxnId="{53F514A6-62FF-3B46-B582-F816C48E95FB}">
      <dgm:prSet/>
      <dgm:spPr/>
      <dgm:t>
        <a:bodyPr/>
        <a:lstStyle/>
        <a:p>
          <a:endParaRPr lang="fr-FR"/>
        </a:p>
      </dgm:t>
    </dgm:pt>
    <dgm:pt modelId="{2DBB49DF-40CB-134C-8D07-78EED3FDFF3F}">
      <dgm:prSet phldrT="[Texte]"/>
      <dgm:spPr/>
      <dgm:t>
        <a:bodyPr/>
        <a:lstStyle/>
        <a:p>
          <a:r>
            <a:rPr lang="fr-FR" dirty="0" smtClean="0"/>
            <a:t>Situation complexe 1</a:t>
          </a:r>
          <a:endParaRPr lang="fr-FR" dirty="0"/>
        </a:p>
      </dgm:t>
    </dgm:pt>
    <dgm:pt modelId="{7574B113-4109-D340-8D72-C3E29FC3B78F}" type="parTrans" cxnId="{1E4CC143-1319-E34E-A0E8-E10714AC3510}">
      <dgm:prSet/>
      <dgm:spPr/>
      <dgm:t>
        <a:bodyPr/>
        <a:lstStyle/>
        <a:p>
          <a:endParaRPr lang="fr-FR"/>
        </a:p>
      </dgm:t>
    </dgm:pt>
    <dgm:pt modelId="{F637938B-8939-B549-8FFC-318885C46DBB}" type="sibTrans" cxnId="{1E4CC143-1319-E34E-A0E8-E10714AC3510}">
      <dgm:prSet/>
      <dgm:spPr/>
      <dgm:t>
        <a:bodyPr/>
        <a:lstStyle/>
        <a:p>
          <a:endParaRPr lang="fr-FR"/>
        </a:p>
      </dgm:t>
    </dgm:pt>
    <dgm:pt modelId="{8B0C357F-D28B-1741-8E42-78FE35F2E742}">
      <dgm:prSet phldrT="[Texte]"/>
      <dgm:spPr/>
      <dgm:t>
        <a:bodyPr/>
        <a:lstStyle/>
        <a:p>
          <a:r>
            <a:rPr lang="fr-FR" dirty="0" smtClean="0"/>
            <a:t>Situation complexe 2</a:t>
          </a:r>
          <a:endParaRPr lang="fr-FR" dirty="0"/>
        </a:p>
      </dgm:t>
    </dgm:pt>
    <dgm:pt modelId="{60E797AC-015C-9849-B91D-F418DB70DE8D}" type="parTrans" cxnId="{A72469C7-EE26-A24C-8AB1-5487B424D0C0}">
      <dgm:prSet/>
      <dgm:spPr/>
      <dgm:t>
        <a:bodyPr/>
        <a:lstStyle/>
        <a:p>
          <a:endParaRPr lang="fr-FR"/>
        </a:p>
      </dgm:t>
    </dgm:pt>
    <dgm:pt modelId="{6E0F23DF-C23B-FA40-804A-80F7BB9C5E89}" type="sibTrans" cxnId="{A72469C7-EE26-A24C-8AB1-5487B424D0C0}">
      <dgm:prSet/>
      <dgm:spPr/>
      <dgm:t>
        <a:bodyPr/>
        <a:lstStyle/>
        <a:p>
          <a:endParaRPr lang="fr-FR"/>
        </a:p>
      </dgm:t>
    </dgm:pt>
    <dgm:pt modelId="{B524FF34-018B-964D-B3B7-468FD6A4D4DE}">
      <dgm:prSet phldrT="[Texte]"/>
      <dgm:spPr/>
      <dgm:t>
        <a:bodyPr/>
        <a:lstStyle/>
        <a:p>
          <a:r>
            <a:rPr lang="fr-FR" dirty="0" smtClean="0"/>
            <a:t>Épreuve</a:t>
          </a:r>
          <a:endParaRPr lang="fr-FR" dirty="0"/>
        </a:p>
      </dgm:t>
    </dgm:pt>
    <dgm:pt modelId="{DC82412B-1447-094F-9BD9-BC568A930257}" type="parTrans" cxnId="{C92A7DBE-1FE8-4E4F-BBDF-52D421F70688}">
      <dgm:prSet/>
      <dgm:spPr/>
      <dgm:t>
        <a:bodyPr/>
        <a:lstStyle/>
        <a:p>
          <a:endParaRPr lang="fr-FR"/>
        </a:p>
      </dgm:t>
    </dgm:pt>
    <dgm:pt modelId="{764874F3-5269-6947-8DD5-3AEDEAC16E18}" type="sibTrans" cxnId="{C92A7DBE-1FE8-4E4F-BBDF-52D421F70688}">
      <dgm:prSet/>
      <dgm:spPr/>
      <dgm:t>
        <a:bodyPr/>
        <a:lstStyle/>
        <a:p>
          <a:endParaRPr lang="fr-FR"/>
        </a:p>
      </dgm:t>
    </dgm:pt>
    <dgm:pt modelId="{53E05A1C-F555-164E-8AE2-D3363B15915D}" type="pres">
      <dgm:prSet presAssocID="{D4428C27-A261-504E-A98B-43B2A2CA9563}" presName="CompostProcess" presStyleCnt="0">
        <dgm:presLayoutVars>
          <dgm:dir/>
          <dgm:resizeHandles val="exact"/>
        </dgm:presLayoutVars>
      </dgm:prSet>
      <dgm:spPr/>
    </dgm:pt>
    <dgm:pt modelId="{6A636D46-E69D-5540-B89A-1EF0118D25BF}" type="pres">
      <dgm:prSet presAssocID="{D4428C27-A261-504E-A98B-43B2A2CA9563}" presName="arrow" presStyleLbl="bgShp" presStyleIdx="0" presStyleCnt="1" custScaleX="117647" custScaleY="79948"/>
      <dgm:spPr/>
    </dgm:pt>
    <dgm:pt modelId="{DF3BA19D-C6DA-EF4E-9039-4A50F774047D}" type="pres">
      <dgm:prSet presAssocID="{D4428C27-A261-504E-A98B-43B2A2CA9563}" presName="linearProcess" presStyleCnt="0"/>
      <dgm:spPr/>
    </dgm:pt>
    <dgm:pt modelId="{BFB05298-1343-6144-A5CB-97677151D532}" type="pres">
      <dgm:prSet presAssocID="{C471BAEE-FC18-7E40-8D5E-EBC40174D7AF}" presName="textNode" presStyleLbl="node1" presStyleIdx="0" presStyleCnt="6" custScaleX="50945" custScaleY="57511">
        <dgm:presLayoutVars>
          <dgm:bulletEnabled val="1"/>
        </dgm:presLayoutVars>
      </dgm:prSet>
      <dgm:spPr/>
      <dgm:t>
        <a:bodyPr/>
        <a:lstStyle/>
        <a:p>
          <a:endParaRPr lang="fr-FR"/>
        </a:p>
      </dgm:t>
    </dgm:pt>
    <dgm:pt modelId="{4022A6C2-A117-4045-9993-AFBDBC8AAB33}" type="pres">
      <dgm:prSet presAssocID="{D9A8CB63-0F19-134E-8480-73AD61394AE7}" presName="sibTrans" presStyleCnt="0"/>
      <dgm:spPr/>
    </dgm:pt>
    <dgm:pt modelId="{A5E2D2E7-9174-4840-880A-B73220D9B28F}" type="pres">
      <dgm:prSet presAssocID="{55A7500E-941E-3A42-947C-5CF806736198}" presName="textNode" presStyleLbl="node1" presStyleIdx="1" presStyleCnt="6" custScaleX="50945" custScaleY="57511">
        <dgm:presLayoutVars>
          <dgm:bulletEnabled val="1"/>
        </dgm:presLayoutVars>
      </dgm:prSet>
      <dgm:spPr/>
      <dgm:t>
        <a:bodyPr/>
        <a:lstStyle/>
        <a:p>
          <a:endParaRPr lang="fr-FR"/>
        </a:p>
      </dgm:t>
    </dgm:pt>
    <dgm:pt modelId="{5040923C-6C15-FF4F-97A3-FBAF15F626F6}" type="pres">
      <dgm:prSet presAssocID="{4E790AFF-732F-3F48-9BEF-DD76896FEC87}" presName="sibTrans" presStyleCnt="0"/>
      <dgm:spPr/>
    </dgm:pt>
    <dgm:pt modelId="{E38C9B53-FADE-1541-8F02-51B48F8BA01B}" type="pres">
      <dgm:prSet presAssocID="{E037953D-E465-554E-95C7-419D469B475B}" presName="textNode" presStyleLbl="node1" presStyleIdx="2" presStyleCnt="6" custScaleX="50945" custScaleY="57511">
        <dgm:presLayoutVars>
          <dgm:bulletEnabled val="1"/>
        </dgm:presLayoutVars>
      </dgm:prSet>
      <dgm:spPr/>
      <dgm:t>
        <a:bodyPr/>
        <a:lstStyle/>
        <a:p>
          <a:endParaRPr lang="fr-FR"/>
        </a:p>
      </dgm:t>
    </dgm:pt>
    <dgm:pt modelId="{B774DAC6-D161-5941-A86B-798CF57350BE}" type="pres">
      <dgm:prSet presAssocID="{490D2C16-38F8-CE4E-AE02-0D76CBAE3536}" presName="sibTrans" presStyleCnt="0"/>
      <dgm:spPr/>
    </dgm:pt>
    <dgm:pt modelId="{B97E521B-07C6-1E45-AFE2-C02B3867FA2D}" type="pres">
      <dgm:prSet presAssocID="{2DBB49DF-40CB-134C-8D07-78EED3FDFF3F}" presName="textNode" presStyleLbl="node1" presStyleIdx="3" presStyleCnt="6" custScaleX="50945" custScaleY="57511">
        <dgm:presLayoutVars>
          <dgm:bulletEnabled val="1"/>
        </dgm:presLayoutVars>
      </dgm:prSet>
      <dgm:spPr/>
      <dgm:t>
        <a:bodyPr/>
        <a:lstStyle/>
        <a:p>
          <a:endParaRPr lang="fr-FR"/>
        </a:p>
      </dgm:t>
    </dgm:pt>
    <dgm:pt modelId="{B4A3EE62-0FDB-DD43-8D3D-832BD3DECACF}" type="pres">
      <dgm:prSet presAssocID="{F637938B-8939-B549-8FFC-318885C46DBB}" presName="sibTrans" presStyleCnt="0"/>
      <dgm:spPr/>
    </dgm:pt>
    <dgm:pt modelId="{25751037-4834-6C44-A3BD-940297D7F054}" type="pres">
      <dgm:prSet presAssocID="{8B0C357F-D28B-1741-8E42-78FE35F2E742}" presName="textNode" presStyleLbl="node1" presStyleIdx="4" presStyleCnt="6" custScaleX="50945" custScaleY="57511">
        <dgm:presLayoutVars>
          <dgm:bulletEnabled val="1"/>
        </dgm:presLayoutVars>
      </dgm:prSet>
      <dgm:spPr/>
      <dgm:t>
        <a:bodyPr/>
        <a:lstStyle/>
        <a:p>
          <a:endParaRPr lang="fr-FR"/>
        </a:p>
      </dgm:t>
    </dgm:pt>
    <dgm:pt modelId="{DFB508CD-733B-8B46-BEFD-1C2F8FEE1728}" type="pres">
      <dgm:prSet presAssocID="{6E0F23DF-C23B-FA40-804A-80F7BB9C5E89}" presName="sibTrans" presStyleCnt="0"/>
      <dgm:spPr/>
    </dgm:pt>
    <dgm:pt modelId="{B7BF8A4E-C82E-7548-ABE7-C02FF655A2CE}" type="pres">
      <dgm:prSet presAssocID="{B524FF34-018B-964D-B3B7-468FD6A4D4DE}" presName="textNode" presStyleLbl="node1" presStyleIdx="5" presStyleCnt="6" custScaleX="50945" custScaleY="57511">
        <dgm:presLayoutVars>
          <dgm:bulletEnabled val="1"/>
        </dgm:presLayoutVars>
      </dgm:prSet>
      <dgm:spPr/>
      <dgm:t>
        <a:bodyPr/>
        <a:lstStyle/>
        <a:p>
          <a:endParaRPr lang="fr-FR"/>
        </a:p>
      </dgm:t>
    </dgm:pt>
  </dgm:ptLst>
  <dgm:cxnLst>
    <dgm:cxn modelId="{A72469C7-EE26-A24C-8AB1-5487B424D0C0}" srcId="{D4428C27-A261-504E-A98B-43B2A2CA9563}" destId="{8B0C357F-D28B-1741-8E42-78FE35F2E742}" srcOrd="4" destOrd="0" parTransId="{60E797AC-015C-9849-B91D-F418DB70DE8D}" sibTransId="{6E0F23DF-C23B-FA40-804A-80F7BB9C5E89}"/>
    <dgm:cxn modelId="{1E4CC143-1319-E34E-A0E8-E10714AC3510}" srcId="{D4428C27-A261-504E-A98B-43B2A2CA9563}" destId="{2DBB49DF-40CB-134C-8D07-78EED3FDFF3F}" srcOrd="3" destOrd="0" parTransId="{7574B113-4109-D340-8D72-C3E29FC3B78F}" sibTransId="{F637938B-8939-B549-8FFC-318885C46DBB}"/>
    <dgm:cxn modelId="{C92A7DBE-1FE8-4E4F-BBDF-52D421F70688}" srcId="{D4428C27-A261-504E-A98B-43B2A2CA9563}" destId="{B524FF34-018B-964D-B3B7-468FD6A4D4DE}" srcOrd="5" destOrd="0" parTransId="{DC82412B-1447-094F-9BD9-BC568A930257}" sibTransId="{764874F3-5269-6947-8DD5-3AEDEAC16E18}"/>
    <dgm:cxn modelId="{53F514A6-62FF-3B46-B582-F816C48E95FB}" srcId="{D4428C27-A261-504E-A98B-43B2A2CA9563}" destId="{E037953D-E465-554E-95C7-419D469B475B}" srcOrd="2" destOrd="0" parTransId="{60B0C6DC-4596-E446-8D09-9B40CA99E5C3}" sibTransId="{490D2C16-38F8-CE4E-AE02-0D76CBAE3536}"/>
    <dgm:cxn modelId="{F52ED56D-8B74-8D48-A6C9-16D44A0ED697}" type="presOf" srcId="{2DBB49DF-40CB-134C-8D07-78EED3FDFF3F}" destId="{B97E521B-07C6-1E45-AFE2-C02B3867FA2D}" srcOrd="0" destOrd="0" presId="urn:microsoft.com/office/officeart/2005/8/layout/hProcess9"/>
    <dgm:cxn modelId="{AB417B24-A2AD-FD43-B567-A7A7143EB23E}" type="presOf" srcId="{8B0C357F-D28B-1741-8E42-78FE35F2E742}" destId="{25751037-4834-6C44-A3BD-940297D7F054}" srcOrd="0" destOrd="0" presId="urn:microsoft.com/office/officeart/2005/8/layout/hProcess9"/>
    <dgm:cxn modelId="{D94CFEF3-D192-C94E-BB11-F7BCD2CB8D69}" type="presOf" srcId="{E037953D-E465-554E-95C7-419D469B475B}" destId="{E38C9B53-FADE-1541-8F02-51B48F8BA01B}" srcOrd="0" destOrd="0" presId="urn:microsoft.com/office/officeart/2005/8/layout/hProcess9"/>
    <dgm:cxn modelId="{CE4A0EC9-8C03-C346-A1F9-46B9308D9C07}" type="presOf" srcId="{D4428C27-A261-504E-A98B-43B2A2CA9563}" destId="{53E05A1C-F555-164E-8AE2-D3363B15915D}" srcOrd="0" destOrd="0" presId="urn:microsoft.com/office/officeart/2005/8/layout/hProcess9"/>
    <dgm:cxn modelId="{BA3FDD71-3341-9241-9B68-8862CD3A2977}" srcId="{D4428C27-A261-504E-A98B-43B2A2CA9563}" destId="{C471BAEE-FC18-7E40-8D5E-EBC40174D7AF}" srcOrd="0" destOrd="0" parTransId="{D29B3D89-BEA8-A74E-94E0-1107919EF389}" sibTransId="{D9A8CB63-0F19-134E-8480-73AD61394AE7}"/>
    <dgm:cxn modelId="{CF595650-FE2E-2F40-ADA7-EFC1182A6BE8}" type="presOf" srcId="{55A7500E-941E-3A42-947C-5CF806736198}" destId="{A5E2D2E7-9174-4840-880A-B73220D9B28F}" srcOrd="0" destOrd="0" presId="urn:microsoft.com/office/officeart/2005/8/layout/hProcess9"/>
    <dgm:cxn modelId="{4AC7A113-FD9B-814F-A02C-78698125D6BA}" type="presOf" srcId="{B524FF34-018B-964D-B3B7-468FD6A4D4DE}" destId="{B7BF8A4E-C82E-7548-ABE7-C02FF655A2CE}" srcOrd="0" destOrd="0" presId="urn:microsoft.com/office/officeart/2005/8/layout/hProcess9"/>
    <dgm:cxn modelId="{C5617400-FD6B-974C-841A-D647C27F5769}" type="presOf" srcId="{C471BAEE-FC18-7E40-8D5E-EBC40174D7AF}" destId="{BFB05298-1343-6144-A5CB-97677151D532}" srcOrd="0" destOrd="0" presId="urn:microsoft.com/office/officeart/2005/8/layout/hProcess9"/>
    <dgm:cxn modelId="{E03093D8-7204-FD4B-ABBF-36D2A7382467}" srcId="{D4428C27-A261-504E-A98B-43B2A2CA9563}" destId="{55A7500E-941E-3A42-947C-5CF806736198}" srcOrd="1" destOrd="0" parTransId="{F410D719-5ECE-1646-AE5B-1942630ECE8C}" sibTransId="{4E790AFF-732F-3F48-9BEF-DD76896FEC87}"/>
    <dgm:cxn modelId="{3A7BE61D-6545-D549-A688-5E1B089B0518}" type="presParOf" srcId="{53E05A1C-F555-164E-8AE2-D3363B15915D}" destId="{6A636D46-E69D-5540-B89A-1EF0118D25BF}" srcOrd="0" destOrd="0" presId="urn:microsoft.com/office/officeart/2005/8/layout/hProcess9"/>
    <dgm:cxn modelId="{E3B7C683-3819-AD4E-9524-924165D74DA4}" type="presParOf" srcId="{53E05A1C-F555-164E-8AE2-D3363B15915D}" destId="{DF3BA19D-C6DA-EF4E-9039-4A50F774047D}" srcOrd="1" destOrd="0" presId="urn:microsoft.com/office/officeart/2005/8/layout/hProcess9"/>
    <dgm:cxn modelId="{FACAF396-409E-7F49-9C8F-7EB71836940D}" type="presParOf" srcId="{DF3BA19D-C6DA-EF4E-9039-4A50F774047D}" destId="{BFB05298-1343-6144-A5CB-97677151D532}" srcOrd="0" destOrd="0" presId="urn:microsoft.com/office/officeart/2005/8/layout/hProcess9"/>
    <dgm:cxn modelId="{65CE04C5-A21C-6749-B858-10CC6AC6CEF9}" type="presParOf" srcId="{DF3BA19D-C6DA-EF4E-9039-4A50F774047D}" destId="{4022A6C2-A117-4045-9993-AFBDBC8AAB33}" srcOrd="1" destOrd="0" presId="urn:microsoft.com/office/officeart/2005/8/layout/hProcess9"/>
    <dgm:cxn modelId="{9B9ED651-5085-404A-AF50-12C266115169}" type="presParOf" srcId="{DF3BA19D-C6DA-EF4E-9039-4A50F774047D}" destId="{A5E2D2E7-9174-4840-880A-B73220D9B28F}" srcOrd="2" destOrd="0" presId="urn:microsoft.com/office/officeart/2005/8/layout/hProcess9"/>
    <dgm:cxn modelId="{4114EE98-D1EB-084D-B656-B50EBD98099F}" type="presParOf" srcId="{DF3BA19D-C6DA-EF4E-9039-4A50F774047D}" destId="{5040923C-6C15-FF4F-97A3-FBAF15F626F6}" srcOrd="3" destOrd="0" presId="urn:microsoft.com/office/officeart/2005/8/layout/hProcess9"/>
    <dgm:cxn modelId="{2DE5295E-AB93-654F-9FBF-BC36EE0E246F}" type="presParOf" srcId="{DF3BA19D-C6DA-EF4E-9039-4A50F774047D}" destId="{E38C9B53-FADE-1541-8F02-51B48F8BA01B}" srcOrd="4" destOrd="0" presId="urn:microsoft.com/office/officeart/2005/8/layout/hProcess9"/>
    <dgm:cxn modelId="{6886E1F4-26F3-DF40-9F6C-89FD9D4F7D05}" type="presParOf" srcId="{DF3BA19D-C6DA-EF4E-9039-4A50F774047D}" destId="{B774DAC6-D161-5941-A86B-798CF57350BE}" srcOrd="5" destOrd="0" presId="urn:microsoft.com/office/officeart/2005/8/layout/hProcess9"/>
    <dgm:cxn modelId="{F6CCBB48-702A-064F-AEB5-C3C073EED06E}" type="presParOf" srcId="{DF3BA19D-C6DA-EF4E-9039-4A50F774047D}" destId="{B97E521B-07C6-1E45-AFE2-C02B3867FA2D}" srcOrd="6" destOrd="0" presId="urn:microsoft.com/office/officeart/2005/8/layout/hProcess9"/>
    <dgm:cxn modelId="{3663C47D-54E9-AD4A-B90B-3EEE9C78C320}" type="presParOf" srcId="{DF3BA19D-C6DA-EF4E-9039-4A50F774047D}" destId="{B4A3EE62-0FDB-DD43-8D3D-832BD3DECACF}" srcOrd="7" destOrd="0" presId="urn:microsoft.com/office/officeart/2005/8/layout/hProcess9"/>
    <dgm:cxn modelId="{45283319-3C3F-0E4B-AE5B-92068377FCB1}" type="presParOf" srcId="{DF3BA19D-C6DA-EF4E-9039-4A50F774047D}" destId="{25751037-4834-6C44-A3BD-940297D7F054}" srcOrd="8" destOrd="0" presId="urn:microsoft.com/office/officeart/2005/8/layout/hProcess9"/>
    <dgm:cxn modelId="{A4D9EADF-D160-7442-BB71-EBF63143C48A}" type="presParOf" srcId="{DF3BA19D-C6DA-EF4E-9039-4A50F774047D}" destId="{DFB508CD-733B-8B46-BEFD-1C2F8FEE1728}" srcOrd="9" destOrd="0" presId="urn:microsoft.com/office/officeart/2005/8/layout/hProcess9"/>
    <dgm:cxn modelId="{458E3A88-CDB1-D84B-BF48-13EA70A1BF04}" type="presParOf" srcId="{DF3BA19D-C6DA-EF4E-9039-4A50F774047D}" destId="{B7BF8A4E-C82E-7548-ABE7-C02FF655A2C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428C27-A261-504E-A98B-43B2A2CA9563}" type="doc">
      <dgm:prSet loTypeId="urn:microsoft.com/office/officeart/2005/8/layout/hProcess9" loCatId="" qsTypeId="urn:microsoft.com/office/officeart/2005/8/quickstyle/simple4" qsCatId="simple" csTypeId="urn:microsoft.com/office/officeart/2005/8/colors/accent1_2" csCatId="accent1" phldr="1"/>
      <dgm:spPr/>
    </dgm:pt>
    <dgm:pt modelId="{C471BAEE-FC18-7E40-8D5E-EBC40174D7AF}">
      <dgm:prSet phldrT="[Texte]"/>
      <dgm:spPr/>
      <dgm:t>
        <a:bodyPr/>
        <a:lstStyle/>
        <a:p>
          <a:r>
            <a:rPr lang="fr-FR" dirty="0" smtClean="0"/>
            <a:t>Situation complexe1</a:t>
          </a:r>
          <a:endParaRPr lang="fr-FR" dirty="0"/>
        </a:p>
      </dgm:t>
    </dgm:pt>
    <dgm:pt modelId="{D29B3D89-BEA8-A74E-94E0-1107919EF389}" type="parTrans" cxnId="{BA3FDD71-3341-9241-9B68-8862CD3A2977}">
      <dgm:prSet/>
      <dgm:spPr/>
      <dgm:t>
        <a:bodyPr/>
        <a:lstStyle/>
        <a:p>
          <a:endParaRPr lang="fr-FR"/>
        </a:p>
      </dgm:t>
    </dgm:pt>
    <dgm:pt modelId="{D9A8CB63-0F19-134E-8480-73AD61394AE7}" type="sibTrans" cxnId="{BA3FDD71-3341-9241-9B68-8862CD3A2977}">
      <dgm:prSet/>
      <dgm:spPr/>
      <dgm:t>
        <a:bodyPr/>
        <a:lstStyle/>
        <a:p>
          <a:endParaRPr lang="fr-FR"/>
        </a:p>
      </dgm:t>
    </dgm:pt>
    <dgm:pt modelId="{55A7500E-941E-3A42-947C-5CF806736198}">
      <dgm:prSet phldrT="[Texte]"/>
      <dgm:spPr>
        <a:solidFill>
          <a:srgbClr val="FF0000"/>
        </a:solidFill>
      </dgm:spPr>
      <dgm:t>
        <a:bodyPr/>
        <a:lstStyle/>
        <a:p>
          <a:r>
            <a:rPr lang="fr-FR" dirty="0" smtClean="0"/>
            <a:t>Objet d’apprentissage 1</a:t>
          </a:r>
          <a:endParaRPr lang="fr-FR" dirty="0"/>
        </a:p>
      </dgm:t>
    </dgm:pt>
    <dgm:pt modelId="{F410D719-5ECE-1646-AE5B-1942630ECE8C}" type="parTrans" cxnId="{E03093D8-7204-FD4B-ABBF-36D2A7382467}">
      <dgm:prSet/>
      <dgm:spPr/>
      <dgm:t>
        <a:bodyPr/>
        <a:lstStyle/>
        <a:p>
          <a:endParaRPr lang="fr-FR"/>
        </a:p>
      </dgm:t>
    </dgm:pt>
    <dgm:pt modelId="{4E790AFF-732F-3F48-9BEF-DD76896FEC87}" type="sibTrans" cxnId="{E03093D8-7204-FD4B-ABBF-36D2A7382467}">
      <dgm:prSet/>
      <dgm:spPr/>
      <dgm:t>
        <a:bodyPr/>
        <a:lstStyle/>
        <a:p>
          <a:endParaRPr lang="fr-FR"/>
        </a:p>
      </dgm:t>
    </dgm:pt>
    <dgm:pt modelId="{E037953D-E465-554E-95C7-419D469B475B}">
      <dgm:prSet phldrT="[Texte]"/>
      <dgm:spPr>
        <a:solidFill>
          <a:srgbClr val="9DE61E"/>
        </a:solidFill>
      </dgm:spPr>
      <dgm:t>
        <a:bodyPr/>
        <a:lstStyle/>
        <a:p>
          <a:r>
            <a:rPr lang="fr-FR" dirty="0" smtClean="0"/>
            <a:t>Objet d’apprentissage 2</a:t>
          </a:r>
          <a:endParaRPr lang="fr-FR" dirty="0"/>
        </a:p>
      </dgm:t>
    </dgm:pt>
    <dgm:pt modelId="{60B0C6DC-4596-E446-8D09-9B40CA99E5C3}" type="parTrans" cxnId="{53F514A6-62FF-3B46-B582-F816C48E95FB}">
      <dgm:prSet/>
      <dgm:spPr/>
      <dgm:t>
        <a:bodyPr/>
        <a:lstStyle/>
        <a:p>
          <a:endParaRPr lang="fr-FR"/>
        </a:p>
      </dgm:t>
    </dgm:pt>
    <dgm:pt modelId="{490D2C16-38F8-CE4E-AE02-0D76CBAE3536}" type="sibTrans" cxnId="{53F514A6-62FF-3B46-B582-F816C48E95FB}">
      <dgm:prSet/>
      <dgm:spPr/>
      <dgm:t>
        <a:bodyPr/>
        <a:lstStyle/>
        <a:p>
          <a:endParaRPr lang="fr-FR"/>
        </a:p>
      </dgm:t>
    </dgm:pt>
    <dgm:pt modelId="{2DBB49DF-40CB-134C-8D07-78EED3FDFF3F}">
      <dgm:prSet phldrT="[Texte]"/>
      <dgm:spPr/>
      <dgm:t>
        <a:bodyPr/>
        <a:lstStyle/>
        <a:p>
          <a:r>
            <a:rPr lang="fr-FR" dirty="0" smtClean="0"/>
            <a:t>Situation complexe 2</a:t>
          </a:r>
          <a:endParaRPr lang="fr-FR" dirty="0"/>
        </a:p>
      </dgm:t>
    </dgm:pt>
    <dgm:pt modelId="{7574B113-4109-D340-8D72-C3E29FC3B78F}" type="parTrans" cxnId="{1E4CC143-1319-E34E-A0E8-E10714AC3510}">
      <dgm:prSet/>
      <dgm:spPr/>
      <dgm:t>
        <a:bodyPr/>
        <a:lstStyle/>
        <a:p>
          <a:endParaRPr lang="fr-FR"/>
        </a:p>
      </dgm:t>
    </dgm:pt>
    <dgm:pt modelId="{F637938B-8939-B549-8FFC-318885C46DBB}" type="sibTrans" cxnId="{1E4CC143-1319-E34E-A0E8-E10714AC3510}">
      <dgm:prSet/>
      <dgm:spPr/>
      <dgm:t>
        <a:bodyPr/>
        <a:lstStyle/>
        <a:p>
          <a:endParaRPr lang="fr-FR"/>
        </a:p>
      </dgm:t>
    </dgm:pt>
    <dgm:pt modelId="{B524FF34-018B-964D-B3B7-468FD6A4D4DE}">
      <dgm:prSet phldrT="[Texte]"/>
      <dgm:spPr/>
      <dgm:t>
        <a:bodyPr/>
        <a:lstStyle/>
        <a:p>
          <a:r>
            <a:rPr lang="fr-FR" smtClean="0"/>
            <a:t>Épreuve</a:t>
          </a:r>
          <a:endParaRPr lang="fr-FR" dirty="0"/>
        </a:p>
      </dgm:t>
    </dgm:pt>
    <dgm:pt modelId="{DC82412B-1447-094F-9BD9-BC568A930257}" type="parTrans" cxnId="{C92A7DBE-1FE8-4E4F-BBDF-52D421F70688}">
      <dgm:prSet/>
      <dgm:spPr/>
      <dgm:t>
        <a:bodyPr/>
        <a:lstStyle/>
        <a:p>
          <a:endParaRPr lang="fr-FR"/>
        </a:p>
      </dgm:t>
    </dgm:pt>
    <dgm:pt modelId="{764874F3-5269-6947-8DD5-3AEDEAC16E18}" type="sibTrans" cxnId="{C92A7DBE-1FE8-4E4F-BBDF-52D421F70688}">
      <dgm:prSet/>
      <dgm:spPr/>
      <dgm:t>
        <a:bodyPr/>
        <a:lstStyle/>
        <a:p>
          <a:endParaRPr lang="fr-FR"/>
        </a:p>
      </dgm:t>
    </dgm:pt>
    <dgm:pt modelId="{1B785FCB-5457-8143-8D5B-EA6A43BC46F5}">
      <dgm:prSet phldrT="[Texte]"/>
      <dgm:spPr/>
      <dgm:t>
        <a:bodyPr/>
        <a:lstStyle/>
        <a:p>
          <a:r>
            <a:rPr lang="fr-FR" dirty="0" smtClean="0"/>
            <a:t>…</a:t>
          </a:r>
          <a:endParaRPr lang="fr-FR" dirty="0"/>
        </a:p>
      </dgm:t>
    </dgm:pt>
    <dgm:pt modelId="{2DFDF217-748B-924E-B287-C1A3B896CBD1}" type="parTrans" cxnId="{81BA15C6-1BED-DD49-9E2A-F1CB126151CA}">
      <dgm:prSet/>
      <dgm:spPr/>
      <dgm:t>
        <a:bodyPr/>
        <a:lstStyle/>
        <a:p>
          <a:endParaRPr lang="fr-FR"/>
        </a:p>
      </dgm:t>
    </dgm:pt>
    <dgm:pt modelId="{2902538C-B37F-8143-A727-5A1AA8214D38}" type="sibTrans" cxnId="{81BA15C6-1BED-DD49-9E2A-F1CB126151CA}">
      <dgm:prSet/>
      <dgm:spPr/>
      <dgm:t>
        <a:bodyPr/>
        <a:lstStyle/>
        <a:p>
          <a:endParaRPr lang="fr-FR"/>
        </a:p>
      </dgm:t>
    </dgm:pt>
    <dgm:pt modelId="{53E05A1C-F555-164E-8AE2-D3363B15915D}" type="pres">
      <dgm:prSet presAssocID="{D4428C27-A261-504E-A98B-43B2A2CA9563}" presName="CompostProcess" presStyleCnt="0">
        <dgm:presLayoutVars>
          <dgm:dir/>
          <dgm:resizeHandles val="exact"/>
        </dgm:presLayoutVars>
      </dgm:prSet>
      <dgm:spPr/>
    </dgm:pt>
    <dgm:pt modelId="{6A636D46-E69D-5540-B89A-1EF0118D25BF}" type="pres">
      <dgm:prSet presAssocID="{D4428C27-A261-504E-A98B-43B2A2CA9563}" presName="arrow" presStyleLbl="bgShp" presStyleIdx="0" presStyleCnt="1" custScaleX="117647" custScaleY="79948"/>
      <dgm:spPr/>
    </dgm:pt>
    <dgm:pt modelId="{DF3BA19D-C6DA-EF4E-9039-4A50F774047D}" type="pres">
      <dgm:prSet presAssocID="{D4428C27-A261-504E-A98B-43B2A2CA9563}" presName="linearProcess" presStyleCnt="0"/>
      <dgm:spPr/>
    </dgm:pt>
    <dgm:pt modelId="{BFB05298-1343-6144-A5CB-97677151D532}" type="pres">
      <dgm:prSet presAssocID="{C471BAEE-FC18-7E40-8D5E-EBC40174D7AF}" presName="textNode" presStyleLbl="node1" presStyleIdx="0" presStyleCnt="6" custScaleX="50945" custScaleY="57511">
        <dgm:presLayoutVars>
          <dgm:bulletEnabled val="1"/>
        </dgm:presLayoutVars>
      </dgm:prSet>
      <dgm:spPr/>
      <dgm:t>
        <a:bodyPr/>
        <a:lstStyle/>
        <a:p>
          <a:endParaRPr lang="fr-FR"/>
        </a:p>
      </dgm:t>
    </dgm:pt>
    <dgm:pt modelId="{4022A6C2-A117-4045-9993-AFBDBC8AAB33}" type="pres">
      <dgm:prSet presAssocID="{D9A8CB63-0F19-134E-8480-73AD61394AE7}" presName="sibTrans" presStyleCnt="0"/>
      <dgm:spPr/>
    </dgm:pt>
    <dgm:pt modelId="{A5E2D2E7-9174-4840-880A-B73220D9B28F}" type="pres">
      <dgm:prSet presAssocID="{55A7500E-941E-3A42-947C-5CF806736198}" presName="textNode" presStyleLbl="node1" presStyleIdx="1" presStyleCnt="6" custScaleX="50945" custScaleY="57511">
        <dgm:presLayoutVars>
          <dgm:bulletEnabled val="1"/>
        </dgm:presLayoutVars>
      </dgm:prSet>
      <dgm:spPr/>
      <dgm:t>
        <a:bodyPr/>
        <a:lstStyle/>
        <a:p>
          <a:endParaRPr lang="fr-FR"/>
        </a:p>
      </dgm:t>
    </dgm:pt>
    <dgm:pt modelId="{5040923C-6C15-FF4F-97A3-FBAF15F626F6}" type="pres">
      <dgm:prSet presAssocID="{4E790AFF-732F-3F48-9BEF-DD76896FEC87}" presName="sibTrans" presStyleCnt="0"/>
      <dgm:spPr/>
    </dgm:pt>
    <dgm:pt modelId="{E38C9B53-FADE-1541-8F02-51B48F8BA01B}" type="pres">
      <dgm:prSet presAssocID="{E037953D-E465-554E-95C7-419D469B475B}" presName="textNode" presStyleLbl="node1" presStyleIdx="2" presStyleCnt="6" custScaleX="50945" custScaleY="57511">
        <dgm:presLayoutVars>
          <dgm:bulletEnabled val="1"/>
        </dgm:presLayoutVars>
      </dgm:prSet>
      <dgm:spPr/>
      <dgm:t>
        <a:bodyPr/>
        <a:lstStyle/>
        <a:p>
          <a:endParaRPr lang="fr-FR"/>
        </a:p>
      </dgm:t>
    </dgm:pt>
    <dgm:pt modelId="{B774DAC6-D161-5941-A86B-798CF57350BE}" type="pres">
      <dgm:prSet presAssocID="{490D2C16-38F8-CE4E-AE02-0D76CBAE3536}" presName="sibTrans" presStyleCnt="0"/>
      <dgm:spPr/>
    </dgm:pt>
    <dgm:pt modelId="{F43E7050-11A0-DB47-8504-C5FC0ADA9A41}" type="pres">
      <dgm:prSet presAssocID="{1B785FCB-5457-8143-8D5B-EA6A43BC46F5}" presName="textNode" presStyleLbl="node1" presStyleIdx="3" presStyleCnt="6" custScaleX="34375" custScaleY="56971">
        <dgm:presLayoutVars>
          <dgm:bulletEnabled val="1"/>
        </dgm:presLayoutVars>
      </dgm:prSet>
      <dgm:spPr/>
      <dgm:t>
        <a:bodyPr/>
        <a:lstStyle/>
        <a:p>
          <a:endParaRPr lang="fr-FR"/>
        </a:p>
      </dgm:t>
    </dgm:pt>
    <dgm:pt modelId="{922E033C-6936-6E44-8174-7B449C43BF4E}" type="pres">
      <dgm:prSet presAssocID="{2902538C-B37F-8143-A727-5A1AA8214D38}" presName="sibTrans" presStyleCnt="0"/>
      <dgm:spPr/>
    </dgm:pt>
    <dgm:pt modelId="{B97E521B-07C6-1E45-AFE2-C02B3867FA2D}" type="pres">
      <dgm:prSet presAssocID="{2DBB49DF-40CB-134C-8D07-78EED3FDFF3F}" presName="textNode" presStyleLbl="node1" presStyleIdx="4" presStyleCnt="6" custScaleX="50945" custScaleY="57511">
        <dgm:presLayoutVars>
          <dgm:bulletEnabled val="1"/>
        </dgm:presLayoutVars>
      </dgm:prSet>
      <dgm:spPr/>
      <dgm:t>
        <a:bodyPr/>
        <a:lstStyle/>
        <a:p>
          <a:endParaRPr lang="fr-FR"/>
        </a:p>
      </dgm:t>
    </dgm:pt>
    <dgm:pt modelId="{B4A3EE62-0FDB-DD43-8D3D-832BD3DECACF}" type="pres">
      <dgm:prSet presAssocID="{F637938B-8939-B549-8FFC-318885C46DBB}" presName="sibTrans" presStyleCnt="0"/>
      <dgm:spPr/>
    </dgm:pt>
    <dgm:pt modelId="{B7BF8A4E-C82E-7548-ABE7-C02FF655A2CE}" type="pres">
      <dgm:prSet presAssocID="{B524FF34-018B-964D-B3B7-468FD6A4D4DE}" presName="textNode" presStyleLbl="node1" presStyleIdx="5" presStyleCnt="6" custScaleX="50945" custScaleY="57511">
        <dgm:presLayoutVars>
          <dgm:bulletEnabled val="1"/>
        </dgm:presLayoutVars>
      </dgm:prSet>
      <dgm:spPr/>
      <dgm:t>
        <a:bodyPr/>
        <a:lstStyle/>
        <a:p>
          <a:endParaRPr lang="fr-FR"/>
        </a:p>
      </dgm:t>
    </dgm:pt>
  </dgm:ptLst>
  <dgm:cxnLst>
    <dgm:cxn modelId="{BFD54A32-88C5-C849-86FF-F4C405B8299E}" type="presOf" srcId="{C471BAEE-FC18-7E40-8D5E-EBC40174D7AF}" destId="{BFB05298-1343-6144-A5CB-97677151D532}" srcOrd="0" destOrd="0" presId="urn:microsoft.com/office/officeart/2005/8/layout/hProcess9"/>
    <dgm:cxn modelId="{A31FBDE2-796B-CE46-B0D9-5235CFBBF221}" type="presOf" srcId="{D4428C27-A261-504E-A98B-43B2A2CA9563}" destId="{53E05A1C-F555-164E-8AE2-D3363B15915D}" srcOrd="0" destOrd="0" presId="urn:microsoft.com/office/officeart/2005/8/layout/hProcess9"/>
    <dgm:cxn modelId="{1E4CC143-1319-E34E-A0E8-E10714AC3510}" srcId="{D4428C27-A261-504E-A98B-43B2A2CA9563}" destId="{2DBB49DF-40CB-134C-8D07-78EED3FDFF3F}" srcOrd="4" destOrd="0" parTransId="{7574B113-4109-D340-8D72-C3E29FC3B78F}" sibTransId="{F637938B-8939-B549-8FFC-318885C46DBB}"/>
    <dgm:cxn modelId="{4C410717-468B-2B4A-8CBD-7DF4E14A45DA}" type="presOf" srcId="{B524FF34-018B-964D-B3B7-468FD6A4D4DE}" destId="{B7BF8A4E-C82E-7548-ABE7-C02FF655A2CE}" srcOrd="0" destOrd="0" presId="urn:microsoft.com/office/officeart/2005/8/layout/hProcess9"/>
    <dgm:cxn modelId="{C92A7DBE-1FE8-4E4F-BBDF-52D421F70688}" srcId="{D4428C27-A261-504E-A98B-43B2A2CA9563}" destId="{B524FF34-018B-964D-B3B7-468FD6A4D4DE}" srcOrd="5" destOrd="0" parTransId="{DC82412B-1447-094F-9BD9-BC568A930257}" sibTransId="{764874F3-5269-6947-8DD5-3AEDEAC16E18}"/>
    <dgm:cxn modelId="{C1D76DDF-8011-DA43-85B6-149BD84E1BEE}" type="presOf" srcId="{2DBB49DF-40CB-134C-8D07-78EED3FDFF3F}" destId="{B97E521B-07C6-1E45-AFE2-C02B3867FA2D}" srcOrd="0" destOrd="0" presId="urn:microsoft.com/office/officeart/2005/8/layout/hProcess9"/>
    <dgm:cxn modelId="{53F514A6-62FF-3B46-B582-F816C48E95FB}" srcId="{D4428C27-A261-504E-A98B-43B2A2CA9563}" destId="{E037953D-E465-554E-95C7-419D469B475B}" srcOrd="2" destOrd="0" parTransId="{60B0C6DC-4596-E446-8D09-9B40CA99E5C3}" sibTransId="{490D2C16-38F8-CE4E-AE02-0D76CBAE3536}"/>
    <dgm:cxn modelId="{BA3FDD71-3341-9241-9B68-8862CD3A2977}" srcId="{D4428C27-A261-504E-A98B-43B2A2CA9563}" destId="{C471BAEE-FC18-7E40-8D5E-EBC40174D7AF}" srcOrd="0" destOrd="0" parTransId="{D29B3D89-BEA8-A74E-94E0-1107919EF389}" sibTransId="{D9A8CB63-0F19-134E-8480-73AD61394AE7}"/>
    <dgm:cxn modelId="{032AB957-A0DB-3F4E-AD59-E11D4D9AD229}" type="presOf" srcId="{1B785FCB-5457-8143-8D5B-EA6A43BC46F5}" destId="{F43E7050-11A0-DB47-8504-C5FC0ADA9A41}" srcOrd="0" destOrd="0" presId="urn:microsoft.com/office/officeart/2005/8/layout/hProcess9"/>
    <dgm:cxn modelId="{C2F03500-C7A0-4145-8A96-3987C94A8AEE}" type="presOf" srcId="{E037953D-E465-554E-95C7-419D469B475B}" destId="{E38C9B53-FADE-1541-8F02-51B48F8BA01B}" srcOrd="0" destOrd="0" presId="urn:microsoft.com/office/officeart/2005/8/layout/hProcess9"/>
    <dgm:cxn modelId="{81BA15C6-1BED-DD49-9E2A-F1CB126151CA}" srcId="{D4428C27-A261-504E-A98B-43B2A2CA9563}" destId="{1B785FCB-5457-8143-8D5B-EA6A43BC46F5}" srcOrd="3" destOrd="0" parTransId="{2DFDF217-748B-924E-B287-C1A3B896CBD1}" sibTransId="{2902538C-B37F-8143-A727-5A1AA8214D38}"/>
    <dgm:cxn modelId="{9BB8C19C-8709-FE4C-93CB-F3B73F06AE0E}" type="presOf" srcId="{55A7500E-941E-3A42-947C-5CF806736198}" destId="{A5E2D2E7-9174-4840-880A-B73220D9B28F}" srcOrd="0" destOrd="0" presId="urn:microsoft.com/office/officeart/2005/8/layout/hProcess9"/>
    <dgm:cxn modelId="{E03093D8-7204-FD4B-ABBF-36D2A7382467}" srcId="{D4428C27-A261-504E-A98B-43B2A2CA9563}" destId="{55A7500E-941E-3A42-947C-5CF806736198}" srcOrd="1" destOrd="0" parTransId="{F410D719-5ECE-1646-AE5B-1942630ECE8C}" sibTransId="{4E790AFF-732F-3F48-9BEF-DD76896FEC87}"/>
    <dgm:cxn modelId="{B47667B3-3E3A-044D-8A7D-D598C018B189}" type="presParOf" srcId="{53E05A1C-F555-164E-8AE2-D3363B15915D}" destId="{6A636D46-E69D-5540-B89A-1EF0118D25BF}" srcOrd="0" destOrd="0" presId="urn:microsoft.com/office/officeart/2005/8/layout/hProcess9"/>
    <dgm:cxn modelId="{3CB15171-A0DC-FE44-8E24-7095A91CBA93}" type="presParOf" srcId="{53E05A1C-F555-164E-8AE2-D3363B15915D}" destId="{DF3BA19D-C6DA-EF4E-9039-4A50F774047D}" srcOrd="1" destOrd="0" presId="urn:microsoft.com/office/officeart/2005/8/layout/hProcess9"/>
    <dgm:cxn modelId="{172BE1A7-567B-5449-A31D-4C129F293572}" type="presParOf" srcId="{DF3BA19D-C6DA-EF4E-9039-4A50F774047D}" destId="{BFB05298-1343-6144-A5CB-97677151D532}" srcOrd="0" destOrd="0" presId="urn:microsoft.com/office/officeart/2005/8/layout/hProcess9"/>
    <dgm:cxn modelId="{26DBF50E-3E41-5944-AF61-61DBAD582BF0}" type="presParOf" srcId="{DF3BA19D-C6DA-EF4E-9039-4A50F774047D}" destId="{4022A6C2-A117-4045-9993-AFBDBC8AAB33}" srcOrd="1" destOrd="0" presId="urn:microsoft.com/office/officeart/2005/8/layout/hProcess9"/>
    <dgm:cxn modelId="{28C9CF06-F950-A340-9423-139810263B67}" type="presParOf" srcId="{DF3BA19D-C6DA-EF4E-9039-4A50F774047D}" destId="{A5E2D2E7-9174-4840-880A-B73220D9B28F}" srcOrd="2" destOrd="0" presId="urn:microsoft.com/office/officeart/2005/8/layout/hProcess9"/>
    <dgm:cxn modelId="{9C099F81-2112-CC45-8108-664D4F00D8F6}" type="presParOf" srcId="{DF3BA19D-C6DA-EF4E-9039-4A50F774047D}" destId="{5040923C-6C15-FF4F-97A3-FBAF15F626F6}" srcOrd="3" destOrd="0" presId="urn:microsoft.com/office/officeart/2005/8/layout/hProcess9"/>
    <dgm:cxn modelId="{42ABAB83-D2EB-7649-8C84-64B9E22833DF}" type="presParOf" srcId="{DF3BA19D-C6DA-EF4E-9039-4A50F774047D}" destId="{E38C9B53-FADE-1541-8F02-51B48F8BA01B}" srcOrd="4" destOrd="0" presId="urn:microsoft.com/office/officeart/2005/8/layout/hProcess9"/>
    <dgm:cxn modelId="{931FF492-CCFC-854B-863D-BC9DAB5120DC}" type="presParOf" srcId="{DF3BA19D-C6DA-EF4E-9039-4A50F774047D}" destId="{B774DAC6-D161-5941-A86B-798CF57350BE}" srcOrd="5" destOrd="0" presId="urn:microsoft.com/office/officeart/2005/8/layout/hProcess9"/>
    <dgm:cxn modelId="{AE8A9955-D9AB-0C41-A6AD-54206985F3F3}" type="presParOf" srcId="{DF3BA19D-C6DA-EF4E-9039-4A50F774047D}" destId="{F43E7050-11A0-DB47-8504-C5FC0ADA9A41}" srcOrd="6" destOrd="0" presId="urn:microsoft.com/office/officeart/2005/8/layout/hProcess9"/>
    <dgm:cxn modelId="{F3997C5E-E36C-E645-A92E-AF10064B430F}" type="presParOf" srcId="{DF3BA19D-C6DA-EF4E-9039-4A50F774047D}" destId="{922E033C-6936-6E44-8174-7B449C43BF4E}" srcOrd="7" destOrd="0" presId="urn:microsoft.com/office/officeart/2005/8/layout/hProcess9"/>
    <dgm:cxn modelId="{7752FF16-7FFD-6E48-B8EF-1A41D61967EF}" type="presParOf" srcId="{DF3BA19D-C6DA-EF4E-9039-4A50F774047D}" destId="{B97E521B-07C6-1E45-AFE2-C02B3867FA2D}" srcOrd="8" destOrd="0" presId="urn:microsoft.com/office/officeart/2005/8/layout/hProcess9"/>
    <dgm:cxn modelId="{E84D90FB-219C-434F-A421-464D8E75AC16}" type="presParOf" srcId="{DF3BA19D-C6DA-EF4E-9039-4A50F774047D}" destId="{B4A3EE62-0FDB-DD43-8D3D-832BD3DECACF}" srcOrd="9" destOrd="0" presId="urn:microsoft.com/office/officeart/2005/8/layout/hProcess9"/>
    <dgm:cxn modelId="{7224E3E5-34D9-C943-B62A-544CF052C553}" type="presParOf" srcId="{DF3BA19D-C6DA-EF4E-9039-4A50F774047D}" destId="{B7BF8A4E-C82E-7548-ABE7-C02FF655A2C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DD3EB-F9AA-E940-83A6-933E7E78F322}">
      <dsp:nvSpPr>
        <dsp:cNvPr id="0" name=""/>
        <dsp:cNvSpPr/>
      </dsp:nvSpPr>
      <dsp:spPr>
        <a:xfrm rot="5400000">
          <a:off x="674299" y="1005390"/>
          <a:ext cx="2018771" cy="3359190"/>
        </a:xfrm>
        <a:prstGeom prst="corner">
          <a:avLst>
            <a:gd name="adj1" fmla="val 16120"/>
            <a:gd name="adj2" fmla="val 16110"/>
          </a:avLst>
        </a:prstGeom>
        <a:gradFill rotWithShape="0">
          <a:gsLst>
            <a:gs pos="0">
              <a:schemeClr val="accent2">
                <a:shade val="80000"/>
                <a:hueOff val="0"/>
                <a:satOff val="0"/>
                <a:lumOff val="0"/>
                <a:alphaOff val="0"/>
              </a:schemeClr>
            </a:gs>
            <a:gs pos="100000">
              <a:schemeClr val="accent2">
                <a:shade val="80000"/>
                <a:hueOff val="0"/>
                <a:satOff val="0"/>
                <a:lumOff val="0"/>
                <a:alphaOff val="0"/>
                <a:shade val="75000"/>
                <a:satMod val="120000"/>
                <a:lumMod val="90000"/>
              </a:schemeClr>
            </a:gs>
          </a:gsLst>
          <a:lin ang="5400000" scaled="0"/>
        </a:gradFill>
        <a:ln w="9525" cap="flat" cmpd="sng" algn="ctr">
          <a:solidFill>
            <a:schemeClr val="accent2">
              <a:shade val="8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E5DBBB-15EB-5147-921A-55BBD43B979C}">
      <dsp:nvSpPr>
        <dsp:cNvPr id="0" name=""/>
        <dsp:cNvSpPr/>
      </dsp:nvSpPr>
      <dsp:spPr>
        <a:xfrm>
          <a:off x="371358" y="2009064"/>
          <a:ext cx="3442807" cy="265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0" kern="1200" dirty="0" smtClean="0">
              <a:solidFill>
                <a:srgbClr val="000000"/>
              </a:solidFill>
            </a:rPr>
            <a:t>Savoir redire ;</a:t>
          </a:r>
        </a:p>
        <a:p>
          <a:pPr lvl="0" algn="l" defTabSz="800100">
            <a:lnSpc>
              <a:spcPct val="90000"/>
            </a:lnSpc>
            <a:spcBef>
              <a:spcPct val="0"/>
            </a:spcBef>
            <a:spcAft>
              <a:spcPct val="35000"/>
            </a:spcAft>
          </a:pPr>
          <a:r>
            <a:rPr lang="fr-FR" sz="1800" b="0" kern="1200" dirty="0" smtClean="0">
              <a:solidFill>
                <a:srgbClr val="000000"/>
              </a:solidFill>
            </a:rPr>
            <a:t>Savoir refaire ;</a:t>
          </a:r>
        </a:p>
        <a:p>
          <a:pPr lvl="0" algn="l" defTabSz="800100">
            <a:lnSpc>
              <a:spcPct val="90000"/>
            </a:lnSpc>
            <a:spcBef>
              <a:spcPct val="0"/>
            </a:spcBef>
            <a:spcAft>
              <a:spcPct val="35000"/>
            </a:spcAft>
          </a:pPr>
          <a:r>
            <a:rPr lang="fr-FR" sz="1800" b="0" kern="1200" dirty="0" smtClean="0">
              <a:solidFill>
                <a:srgbClr val="000000"/>
              </a:solidFill>
            </a:rPr>
            <a:t>La compréhension du monde par la résolution de problèmes est réalisée par une introduction préalable des contextes et des savoirs. </a:t>
          </a:r>
          <a:endParaRPr lang="fr-FR" sz="1800" b="0" kern="1200" dirty="0">
            <a:solidFill>
              <a:srgbClr val="000000"/>
            </a:solidFill>
          </a:endParaRPr>
        </a:p>
      </dsp:txBody>
      <dsp:txXfrm>
        <a:off x="371358" y="2009064"/>
        <a:ext cx="3442807" cy="2658336"/>
      </dsp:txXfrm>
    </dsp:sp>
    <dsp:sp modelId="{D60CD102-CD65-F046-BA32-4A1197E366D6}">
      <dsp:nvSpPr>
        <dsp:cNvPr id="0" name=""/>
        <dsp:cNvSpPr/>
      </dsp:nvSpPr>
      <dsp:spPr>
        <a:xfrm>
          <a:off x="2797805" y="758082"/>
          <a:ext cx="572206" cy="572206"/>
        </a:xfrm>
        <a:prstGeom prst="triangle">
          <a:avLst>
            <a:gd name="adj" fmla="val 100000"/>
          </a:avLst>
        </a:prstGeom>
        <a:gradFill rotWithShape="0">
          <a:gsLst>
            <a:gs pos="0">
              <a:schemeClr val="accent2">
                <a:shade val="80000"/>
                <a:hueOff val="262697"/>
                <a:satOff val="-3008"/>
                <a:lumOff val="15134"/>
                <a:alphaOff val="0"/>
              </a:schemeClr>
            </a:gs>
            <a:gs pos="100000">
              <a:schemeClr val="accent2">
                <a:shade val="80000"/>
                <a:hueOff val="262697"/>
                <a:satOff val="-3008"/>
                <a:lumOff val="15134"/>
                <a:alphaOff val="0"/>
                <a:shade val="75000"/>
                <a:satMod val="120000"/>
                <a:lumMod val="90000"/>
              </a:schemeClr>
            </a:gs>
          </a:gsLst>
          <a:lin ang="5400000" scaled="0"/>
        </a:gradFill>
        <a:ln w="9525" cap="flat" cmpd="sng" algn="ctr">
          <a:solidFill>
            <a:schemeClr val="accent2">
              <a:shade val="80000"/>
              <a:hueOff val="262697"/>
              <a:satOff val="-3008"/>
              <a:lumOff val="15134"/>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8D9E4D-71FA-E945-A252-6F119F8BBA8E}">
      <dsp:nvSpPr>
        <dsp:cNvPr id="0" name=""/>
        <dsp:cNvSpPr/>
      </dsp:nvSpPr>
      <dsp:spPr>
        <a:xfrm rot="5400000">
          <a:off x="5028881" y="-350212"/>
          <a:ext cx="2018771" cy="4233017"/>
        </a:xfrm>
        <a:prstGeom prst="corner">
          <a:avLst>
            <a:gd name="adj1" fmla="val 16120"/>
            <a:gd name="adj2" fmla="val 16110"/>
          </a:avLst>
        </a:prstGeom>
        <a:gradFill rotWithShape="0">
          <a:gsLst>
            <a:gs pos="0">
              <a:schemeClr val="accent2">
                <a:shade val="80000"/>
                <a:hueOff val="525394"/>
                <a:satOff val="-6016"/>
                <a:lumOff val="30268"/>
                <a:alphaOff val="0"/>
              </a:schemeClr>
            </a:gs>
            <a:gs pos="100000">
              <a:schemeClr val="accent2">
                <a:shade val="80000"/>
                <a:hueOff val="525394"/>
                <a:satOff val="-6016"/>
                <a:lumOff val="30268"/>
                <a:alphaOff val="0"/>
                <a:shade val="75000"/>
                <a:satMod val="120000"/>
                <a:lumMod val="90000"/>
              </a:schemeClr>
            </a:gs>
          </a:gsLst>
          <a:lin ang="5400000" scaled="0"/>
        </a:gradFill>
        <a:ln w="9525" cap="flat" cmpd="sng" algn="ctr">
          <a:solidFill>
            <a:schemeClr val="accent2">
              <a:shade val="80000"/>
              <a:hueOff val="525394"/>
              <a:satOff val="-6016"/>
              <a:lumOff val="30268"/>
              <a:alphaOff val="0"/>
            </a:schemeClr>
          </a:solidFill>
          <a:prstDash val="solid"/>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5FFC38-BEAF-7F4F-A064-65E95071066C}">
      <dsp:nvSpPr>
        <dsp:cNvPr id="0" name=""/>
        <dsp:cNvSpPr/>
      </dsp:nvSpPr>
      <dsp:spPr>
        <a:xfrm>
          <a:off x="4249321" y="1090374"/>
          <a:ext cx="3917849" cy="2658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0" kern="1200" dirty="0" smtClean="0">
              <a:solidFill>
                <a:srgbClr val="000000"/>
              </a:solidFill>
            </a:rPr>
            <a:t>Accroître notre travail de compréhension du monde ;</a:t>
          </a:r>
        </a:p>
        <a:p>
          <a:pPr lvl="0" algn="l" defTabSz="800100">
            <a:lnSpc>
              <a:spcPct val="90000"/>
            </a:lnSpc>
            <a:spcBef>
              <a:spcPct val="0"/>
            </a:spcBef>
            <a:spcAft>
              <a:spcPct val="35000"/>
            </a:spcAft>
          </a:pPr>
          <a:r>
            <a:rPr lang="fr-FR" sz="1800" b="0" kern="1200" dirty="0" smtClean="0">
              <a:solidFill>
                <a:srgbClr val="000000"/>
              </a:solidFill>
            </a:rPr>
            <a:t>Les situations doivent amener l’adulte à reconnaître les savoirs en jeu ; </a:t>
          </a:r>
        </a:p>
        <a:p>
          <a:pPr lvl="0" algn="l" defTabSz="800100">
            <a:lnSpc>
              <a:spcPct val="90000"/>
            </a:lnSpc>
            <a:spcBef>
              <a:spcPct val="0"/>
            </a:spcBef>
            <a:spcAft>
              <a:spcPct val="35000"/>
            </a:spcAft>
          </a:pPr>
          <a:r>
            <a:rPr lang="fr-FR" sz="1800" b="0" kern="1200" dirty="0" smtClean="0">
              <a:solidFill>
                <a:srgbClr val="000000"/>
              </a:solidFill>
            </a:rPr>
            <a:t>Savoir quand et pourquoi appliquer un processus particulier  ; </a:t>
          </a:r>
        </a:p>
        <a:p>
          <a:pPr lvl="0" algn="l" defTabSz="800100">
            <a:lnSpc>
              <a:spcPct val="90000"/>
            </a:lnSpc>
            <a:spcBef>
              <a:spcPct val="0"/>
            </a:spcBef>
            <a:spcAft>
              <a:spcPct val="35000"/>
            </a:spcAft>
          </a:pPr>
          <a:r>
            <a:rPr lang="fr-FR" sz="1800" b="0" kern="1200" dirty="0" smtClean="0">
              <a:solidFill>
                <a:srgbClr val="000000"/>
              </a:solidFill>
            </a:rPr>
            <a:t>Les savoirs doivent être considérés comme ressources par l’adulte.</a:t>
          </a:r>
        </a:p>
      </dsp:txBody>
      <dsp:txXfrm>
        <a:off x="4249321" y="1090374"/>
        <a:ext cx="3917849" cy="2658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E56D7-2FD9-8741-9254-BA13D0D12287}">
      <dsp:nvSpPr>
        <dsp:cNvPr id="0" name=""/>
        <dsp:cNvSpPr/>
      </dsp:nvSpPr>
      <dsp:spPr>
        <a:xfrm>
          <a:off x="6825258" y="2721674"/>
          <a:ext cx="1582111" cy="565674"/>
        </a:xfrm>
        <a:custGeom>
          <a:avLst/>
          <a:gdLst/>
          <a:ahLst/>
          <a:cxnLst/>
          <a:rect l="0" t="0" r="0" b="0"/>
          <a:pathLst>
            <a:path>
              <a:moveTo>
                <a:pt x="0" y="0"/>
              </a:moveTo>
              <a:lnTo>
                <a:pt x="0" y="498668"/>
              </a:lnTo>
              <a:lnTo>
                <a:pt x="1582111" y="498668"/>
              </a:lnTo>
              <a:lnTo>
                <a:pt x="1582111" y="56567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8E8DCA-795A-534B-9B67-A844D46D5A05}">
      <dsp:nvSpPr>
        <dsp:cNvPr id="0" name=""/>
        <dsp:cNvSpPr/>
      </dsp:nvSpPr>
      <dsp:spPr>
        <a:xfrm>
          <a:off x="6825258" y="2721674"/>
          <a:ext cx="217913" cy="1077709"/>
        </a:xfrm>
        <a:custGeom>
          <a:avLst/>
          <a:gdLst/>
          <a:ahLst/>
          <a:cxnLst/>
          <a:rect l="0" t="0" r="0" b="0"/>
          <a:pathLst>
            <a:path>
              <a:moveTo>
                <a:pt x="0" y="0"/>
              </a:moveTo>
              <a:lnTo>
                <a:pt x="0" y="1010703"/>
              </a:lnTo>
              <a:lnTo>
                <a:pt x="217913" y="1010703"/>
              </a:lnTo>
              <a:lnTo>
                <a:pt x="217913" y="10777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A815E8-5269-BF4C-8B53-ED34840D53CD}">
      <dsp:nvSpPr>
        <dsp:cNvPr id="0" name=""/>
        <dsp:cNvSpPr/>
      </dsp:nvSpPr>
      <dsp:spPr>
        <a:xfrm>
          <a:off x="5654305" y="2721674"/>
          <a:ext cx="1170952" cy="1617885"/>
        </a:xfrm>
        <a:custGeom>
          <a:avLst/>
          <a:gdLst/>
          <a:ahLst/>
          <a:cxnLst/>
          <a:rect l="0" t="0" r="0" b="0"/>
          <a:pathLst>
            <a:path>
              <a:moveTo>
                <a:pt x="1170952" y="0"/>
              </a:moveTo>
              <a:lnTo>
                <a:pt x="1170952" y="1550879"/>
              </a:lnTo>
              <a:lnTo>
                <a:pt x="0" y="1550879"/>
              </a:lnTo>
              <a:lnTo>
                <a:pt x="0" y="16178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E6FB12-6560-D34B-87FA-240EFA355A07}">
      <dsp:nvSpPr>
        <dsp:cNvPr id="0" name=""/>
        <dsp:cNvSpPr/>
      </dsp:nvSpPr>
      <dsp:spPr>
        <a:xfrm>
          <a:off x="4625525" y="1448064"/>
          <a:ext cx="2199732" cy="526542"/>
        </a:xfrm>
        <a:custGeom>
          <a:avLst/>
          <a:gdLst/>
          <a:ahLst/>
          <a:cxnLst/>
          <a:rect l="0" t="0" r="0" b="0"/>
          <a:pathLst>
            <a:path>
              <a:moveTo>
                <a:pt x="0" y="0"/>
              </a:moveTo>
              <a:lnTo>
                <a:pt x="0" y="459535"/>
              </a:lnTo>
              <a:lnTo>
                <a:pt x="2199732" y="459535"/>
              </a:lnTo>
              <a:lnTo>
                <a:pt x="2199732" y="52654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CF526-CC8E-9C4B-9499-2D80E66581A4}">
      <dsp:nvSpPr>
        <dsp:cNvPr id="0" name=""/>
        <dsp:cNvSpPr/>
      </dsp:nvSpPr>
      <dsp:spPr>
        <a:xfrm>
          <a:off x="2451036" y="2643074"/>
          <a:ext cx="1728699" cy="214072"/>
        </a:xfrm>
        <a:custGeom>
          <a:avLst/>
          <a:gdLst/>
          <a:ahLst/>
          <a:cxnLst/>
          <a:rect l="0" t="0" r="0" b="0"/>
          <a:pathLst>
            <a:path>
              <a:moveTo>
                <a:pt x="0" y="0"/>
              </a:moveTo>
              <a:lnTo>
                <a:pt x="0" y="147066"/>
              </a:lnTo>
              <a:lnTo>
                <a:pt x="1728699" y="147066"/>
              </a:lnTo>
              <a:lnTo>
                <a:pt x="1728699" y="21407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B8A87-0A36-1A48-86C3-3D2946A16B3E}">
      <dsp:nvSpPr>
        <dsp:cNvPr id="0" name=""/>
        <dsp:cNvSpPr/>
      </dsp:nvSpPr>
      <dsp:spPr>
        <a:xfrm>
          <a:off x="2451036" y="2643074"/>
          <a:ext cx="207385" cy="1077649"/>
        </a:xfrm>
        <a:custGeom>
          <a:avLst/>
          <a:gdLst/>
          <a:ahLst/>
          <a:cxnLst/>
          <a:rect l="0" t="0" r="0" b="0"/>
          <a:pathLst>
            <a:path>
              <a:moveTo>
                <a:pt x="0" y="0"/>
              </a:moveTo>
              <a:lnTo>
                <a:pt x="0" y="1010643"/>
              </a:lnTo>
              <a:lnTo>
                <a:pt x="207385" y="1010643"/>
              </a:lnTo>
              <a:lnTo>
                <a:pt x="207385" y="107764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47C8C4-8E98-D84F-8C62-21D696468FE3}">
      <dsp:nvSpPr>
        <dsp:cNvPr id="0" name=""/>
        <dsp:cNvSpPr/>
      </dsp:nvSpPr>
      <dsp:spPr>
        <a:xfrm>
          <a:off x="674251" y="2643074"/>
          <a:ext cx="1776784" cy="818738"/>
        </a:xfrm>
        <a:custGeom>
          <a:avLst/>
          <a:gdLst/>
          <a:ahLst/>
          <a:cxnLst/>
          <a:rect l="0" t="0" r="0" b="0"/>
          <a:pathLst>
            <a:path>
              <a:moveTo>
                <a:pt x="1776784" y="0"/>
              </a:moveTo>
              <a:lnTo>
                <a:pt x="1776784" y="751732"/>
              </a:lnTo>
              <a:lnTo>
                <a:pt x="0" y="751732"/>
              </a:lnTo>
              <a:lnTo>
                <a:pt x="0" y="8187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FE62BD-ECF7-EC42-8C0A-D11ACB49118D}">
      <dsp:nvSpPr>
        <dsp:cNvPr id="0" name=""/>
        <dsp:cNvSpPr/>
      </dsp:nvSpPr>
      <dsp:spPr>
        <a:xfrm>
          <a:off x="2451036" y="1448064"/>
          <a:ext cx="2174489" cy="518610"/>
        </a:xfrm>
        <a:custGeom>
          <a:avLst/>
          <a:gdLst/>
          <a:ahLst/>
          <a:cxnLst/>
          <a:rect l="0" t="0" r="0" b="0"/>
          <a:pathLst>
            <a:path>
              <a:moveTo>
                <a:pt x="2174489" y="0"/>
              </a:moveTo>
              <a:lnTo>
                <a:pt x="2174489" y="451603"/>
              </a:lnTo>
              <a:lnTo>
                <a:pt x="0" y="451603"/>
              </a:lnTo>
              <a:lnTo>
                <a:pt x="0" y="51861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512689-FDB5-B946-B05A-84DCFC538CCC}">
      <dsp:nvSpPr>
        <dsp:cNvPr id="0" name=""/>
        <dsp:cNvSpPr/>
      </dsp:nvSpPr>
      <dsp:spPr>
        <a:xfrm>
          <a:off x="3432716" y="1024660"/>
          <a:ext cx="2385617" cy="423404"/>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3D4F1DB4-FC96-204B-BF0D-A2E3BB78D4C8}">
      <dsp:nvSpPr>
        <dsp:cNvPr id="0" name=""/>
        <dsp:cNvSpPr/>
      </dsp:nvSpPr>
      <dsp:spPr>
        <a:xfrm>
          <a:off x="3513083" y="1101009"/>
          <a:ext cx="2385617" cy="4234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PROCÉDÉS INTÉGRATEURS EN MODÉLISATION ALGÉBRIQUE</a:t>
          </a:r>
          <a:endParaRPr lang="fr-FR" sz="1200" kern="1200" dirty="0"/>
        </a:p>
      </dsp:txBody>
      <dsp:txXfrm>
        <a:off x="3525484" y="1113410"/>
        <a:ext cx="2360815" cy="398602"/>
      </dsp:txXfrm>
    </dsp:sp>
    <dsp:sp modelId="{3AA9AE9A-62AB-C940-9450-B059F7D2789F}">
      <dsp:nvSpPr>
        <dsp:cNvPr id="0" name=""/>
        <dsp:cNvSpPr/>
      </dsp:nvSpPr>
      <dsp:spPr>
        <a:xfrm>
          <a:off x="1656457" y="1966674"/>
          <a:ext cx="1589158" cy="676399"/>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4C9A3FE-0361-AE4C-ACBD-9BB826B57A85}">
      <dsp:nvSpPr>
        <dsp:cNvPr id="0" name=""/>
        <dsp:cNvSpPr/>
      </dsp:nvSpPr>
      <dsp:spPr>
        <a:xfrm>
          <a:off x="1736824" y="2043023"/>
          <a:ext cx="1589158" cy="6763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3051 puis en contexte appliqué : 4161 et contexte fondamental : 4171</a:t>
          </a:r>
          <a:endParaRPr lang="fr-FR" sz="1200" kern="1200" dirty="0"/>
        </a:p>
      </dsp:txBody>
      <dsp:txXfrm>
        <a:off x="1756635" y="2062834"/>
        <a:ext cx="1549536" cy="636777"/>
      </dsp:txXfrm>
    </dsp:sp>
    <dsp:sp modelId="{D51103D8-2015-CD4B-A736-A0424EB644ED}">
      <dsp:nvSpPr>
        <dsp:cNvPr id="0" name=""/>
        <dsp:cNvSpPr/>
      </dsp:nvSpPr>
      <dsp:spPr>
        <a:xfrm>
          <a:off x="3190" y="3461813"/>
          <a:ext cx="1342120" cy="797429"/>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2F78E14E-6581-684A-A28E-1B0C8FD39C41}">
      <dsp:nvSpPr>
        <dsp:cNvPr id="0" name=""/>
        <dsp:cNvSpPr/>
      </dsp:nvSpPr>
      <dsp:spPr>
        <a:xfrm>
          <a:off x="83558" y="3538161"/>
          <a:ext cx="1342120" cy="7974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la </a:t>
          </a:r>
          <a:r>
            <a:rPr lang="fr-FR" sz="1000" b="1" kern="1200" dirty="0" err="1" smtClean="0"/>
            <a:t>représentation</a:t>
          </a:r>
          <a:r>
            <a:rPr lang="fr-FR" sz="1000" b="1" kern="1200" dirty="0" smtClean="0"/>
            <a:t> d’une situation par un </a:t>
          </a:r>
          <a:r>
            <a:rPr lang="fr-FR" sz="1000" b="1" kern="1200" dirty="0" err="1" smtClean="0"/>
            <a:t>modèle</a:t>
          </a:r>
          <a:r>
            <a:rPr lang="fr-FR" sz="1000" b="1" kern="1200" dirty="0" smtClean="0"/>
            <a:t> </a:t>
          </a:r>
          <a:r>
            <a:rPr lang="fr-FR" sz="1000" b="1" kern="1200" dirty="0" err="1" smtClean="0"/>
            <a:t>algébrique</a:t>
          </a:r>
          <a:r>
            <a:rPr lang="fr-FR" sz="1000" b="1" kern="1200" dirty="0" smtClean="0"/>
            <a:t> ou graphique</a:t>
          </a:r>
          <a:endParaRPr lang="fr-FR" sz="1000" kern="1200" dirty="0"/>
        </a:p>
      </dsp:txBody>
      <dsp:txXfrm>
        <a:off x="106914" y="3561517"/>
        <a:ext cx="1295408" cy="750717"/>
      </dsp:txXfrm>
    </dsp:sp>
    <dsp:sp modelId="{32BBCFE2-3A54-074B-9BDC-930E7AADE328}">
      <dsp:nvSpPr>
        <dsp:cNvPr id="0" name=""/>
        <dsp:cNvSpPr/>
      </dsp:nvSpPr>
      <dsp:spPr>
        <a:xfrm>
          <a:off x="1922430" y="3720724"/>
          <a:ext cx="1471982" cy="82289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ECE9C370-1E14-AF40-927A-4FAED608081E}">
      <dsp:nvSpPr>
        <dsp:cNvPr id="0" name=""/>
        <dsp:cNvSpPr/>
      </dsp:nvSpPr>
      <dsp:spPr>
        <a:xfrm>
          <a:off x="2002797" y="3797072"/>
          <a:ext cx="1471982" cy="8228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l’interpolation ou l’extrapolation à partir d’un </a:t>
          </a:r>
          <a:r>
            <a:rPr lang="fr-FR" sz="1000" b="1" kern="1200" dirty="0" err="1" smtClean="0"/>
            <a:t>modèle</a:t>
          </a:r>
          <a:r>
            <a:rPr lang="fr-FR" sz="1000" b="1" kern="1200" dirty="0" smtClean="0"/>
            <a:t> </a:t>
          </a:r>
          <a:r>
            <a:rPr lang="fr-FR" sz="1000" b="1" kern="1200" dirty="0" err="1" smtClean="0"/>
            <a:t>algébrique</a:t>
          </a:r>
          <a:r>
            <a:rPr lang="fr-FR" sz="1000" b="1" kern="1200" dirty="0" smtClean="0"/>
            <a:t> ou graphique</a:t>
          </a:r>
          <a:endParaRPr lang="fr-FR" sz="1000" kern="1200" dirty="0"/>
        </a:p>
      </dsp:txBody>
      <dsp:txXfrm>
        <a:off x="2026899" y="3821174"/>
        <a:ext cx="1423778" cy="774693"/>
      </dsp:txXfrm>
    </dsp:sp>
    <dsp:sp modelId="{582EF02A-6A84-814A-8315-027BFD2C8D73}">
      <dsp:nvSpPr>
        <dsp:cNvPr id="0" name=""/>
        <dsp:cNvSpPr/>
      </dsp:nvSpPr>
      <dsp:spPr>
        <a:xfrm>
          <a:off x="3299676" y="2857146"/>
          <a:ext cx="1760118" cy="76078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991D44A4-2B5B-3F4B-AF0E-CCE22F40DCDE}">
      <dsp:nvSpPr>
        <dsp:cNvPr id="0" name=""/>
        <dsp:cNvSpPr/>
      </dsp:nvSpPr>
      <dsp:spPr>
        <a:xfrm>
          <a:off x="3380043" y="2933495"/>
          <a:ext cx="1760118" cy="7607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la </a:t>
          </a:r>
          <a:r>
            <a:rPr lang="fr-FR" sz="1000" b="1" kern="1200" dirty="0" err="1" smtClean="0"/>
            <a:t>généralisation</a:t>
          </a:r>
          <a:r>
            <a:rPr lang="fr-FR" sz="1000" b="1" kern="1200" dirty="0" smtClean="0"/>
            <a:t> d’un ensemble de situations à l’aide d’un </a:t>
          </a:r>
          <a:r>
            <a:rPr lang="fr-FR" sz="1000" b="1" kern="1200" dirty="0" err="1" smtClean="0"/>
            <a:t>modèle</a:t>
          </a:r>
          <a:r>
            <a:rPr lang="fr-FR" sz="1000" b="1" kern="1200" dirty="0" smtClean="0"/>
            <a:t> </a:t>
          </a:r>
          <a:r>
            <a:rPr lang="fr-FR" sz="1000" b="1" kern="1200" dirty="0" err="1" smtClean="0"/>
            <a:t>algébrique</a:t>
          </a:r>
          <a:r>
            <a:rPr lang="fr-FR" sz="1000" b="1" kern="1200" dirty="0" smtClean="0"/>
            <a:t> ou graphique</a:t>
          </a:r>
          <a:endParaRPr lang="fr-FR" sz="1000" kern="1200" dirty="0"/>
        </a:p>
      </dsp:txBody>
      <dsp:txXfrm>
        <a:off x="3402326" y="2955778"/>
        <a:ext cx="1715552" cy="716215"/>
      </dsp:txXfrm>
    </dsp:sp>
    <dsp:sp modelId="{CFF461AC-EE2F-B14C-ADC6-3DA6F5A19292}">
      <dsp:nvSpPr>
        <dsp:cNvPr id="0" name=""/>
        <dsp:cNvSpPr/>
      </dsp:nvSpPr>
      <dsp:spPr>
        <a:xfrm>
          <a:off x="6096007" y="1974606"/>
          <a:ext cx="1458500" cy="74706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7520A2CA-2A4F-B840-8287-6D386B9F0651}">
      <dsp:nvSpPr>
        <dsp:cNvPr id="0" name=""/>
        <dsp:cNvSpPr/>
      </dsp:nvSpPr>
      <dsp:spPr>
        <a:xfrm>
          <a:off x="6176375" y="2050955"/>
          <a:ext cx="1458500" cy="7470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Contexte appliqué : 5161 et contexte fondamental : 5171</a:t>
          </a:r>
          <a:endParaRPr lang="fr-FR" sz="1200" kern="1200" dirty="0"/>
        </a:p>
      </dsp:txBody>
      <dsp:txXfrm>
        <a:off x="6198256" y="2072836"/>
        <a:ext cx="1414738" cy="703305"/>
      </dsp:txXfrm>
    </dsp:sp>
    <dsp:sp modelId="{FC755D09-35CF-C748-BC53-9D5B38469B2A}">
      <dsp:nvSpPr>
        <dsp:cNvPr id="0" name=""/>
        <dsp:cNvSpPr/>
      </dsp:nvSpPr>
      <dsp:spPr>
        <a:xfrm>
          <a:off x="5084222" y="4339559"/>
          <a:ext cx="1140166" cy="804208"/>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4E19A136-0B36-FF4C-AFBB-4FE43BC1F390}">
      <dsp:nvSpPr>
        <dsp:cNvPr id="0" name=""/>
        <dsp:cNvSpPr/>
      </dsp:nvSpPr>
      <dsp:spPr>
        <a:xfrm>
          <a:off x="5164589" y="4415908"/>
          <a:ext cx="1140166" cy="8042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la </a:t>
          </a:r>
          <a:r>
            <a:rPr lang="fr-FR" sz="1000" b="1" kern="1200" dirty="0" err="1" smtClean="0"/>
            <a:t>représentation</a:t>
          </a:r>
          <a:r>
            <a:rPr lang="fr-FR" sz="1000" b="1" kern="1200" dirty="0" smtClean="0"/>
            <a:t> d’une situation par un </a:t>
          </a:r>
          <a:r>
            <a:rPr lang="fr-FR" sz="1000" b="1" kern="1200" dirty="0" err="1" smtClean="0"/>
            <a:t>modèle</a:t>
          </a:r>
          <a:r>
            <a:rPr lang="fr-FR" sz="1000" b="1" kern="1200" dirty="0" smtClean="0"/>
            <a:t> </a:t>
          </a:r>
          <a:r>
            <a:rPr lang="fr-FR" sz="1000" b="1" kern="1200" dirty="0" err="1" smtClean="0"/>
            <a:t>algébrique</a:t>
          </a:r>
          <a:r>
            <a:rPr lang="fr-FR" sz="1000" b="1" kern="1200" dirty="0" smtClean="0"/>
            <a:t> ou graphique</a:t>
          </a:r>
          <a:endParaRPr lang="fr-FR" sz="1000" kern="1200" dirty="0"/>
        </a:p>
      </dsp:txBody>
      <dsp:txXfrm>
        <a:off x="5188143" y="4439462"/>
        <a:ext cx="1093058" cy="757100"/>
      </dsp:txXfrm>
    </dsp:sp>
    <dsp:sp modelId="{463DE3F0-2787-CE4E-86C2-FB9DBB0F7D37}">
      <dsp:nvSpPr>
        <dsp:cNvPr id="0" name=""/>
        <dsp:cNvSpPr/>
      </dsp:nvSpPr>
      <dsp:spPr>
        <a:xfrm>
          <a:off x="6429057" y="3799383"/>
          <a:ext cx="1228229" cy="680083"/>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C166E47-EA7A-BC40-9044-AE06AC585D11}">
      <dsp:nvSpPr>
        <dsp:cNvPr id="0" name=""/>
        <dsp:cNvSpPr/>
      </dsp:nvSpPr>
      <dsp:spPr>
        <a:xfrm>
          <a:off x="6509424" y="3875732"/>
          <a:ext cx="1228229" cy="6800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l’interpolation ou l’extrapolation à partir d’un </a:t>
          </a:r>
          <a:r>
            <a:rPr lang="fr-FR" sz="1000" b="1" kern="1200" dirty="0" err="1" smtClean="0"/>
            <a:t>modèle</a:t>
          </a:r>
          <a:r>
            <a:rPr lang="fr-FR" sz="1000" b="1" kern="1200" dirty="0" smtClean="0"/>
            <a:t> graphique </a:t>
          </a:r>
          <a:endParaRPr lang="fr-FR" sz="1000" kern="1200" dirty="0"/>
        </a:p>
      </dsp:txBody>
      <dsp:txXfrm>
        <a:off x="6529343" y="3895651"/>
        <a:ext cx="1188391" cy="640245"/>
      </dsp:txXfrm>
    </dsp:sp>
    <dsp:sp modelId="{C91EE120-A66F-AE4F-B7BB-6AB7D118692D}">
      <dsp:nvSpPr>
        <dsp:cNvPr id="0" name=""/>
        <dsp:cNvSpPr/>
      </dsp:nvSpPr>
      <dsp:spPr>
        <a:xfrm>
          <a:off x="7751888" y="3287348"/>
          <a:ext cx="1310960" cy="1019481"/>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E4A2F30-B5EA-074B-A4BE-E085335EF168}">
      <dsp:nvSpPr>
        <dsp:cNvPr id="0" name=""/>
        <dsp:cNvSpPr/>
      </dsp:nvSpPr>
      <dsp:spPr>
        <a:xfrm>
          <a:off x="7832256" y="3363697"/>
          <a:ext cx="1310960" cy="10194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b="1" kern="1200" dirty="0" smtClean="0"/>
            <a:t>la </a:t>
          </a:r>
          <a:r>
            <a:rPr lang="fr-FR" sz="1000" b="1" kern="1200" dirty="0" err="1" smtClean="0"/>
            <a:t>généralisation</a:t>
          </a:r>
          <a:r>
            <a:rPr lang="fr-FR" sz="1000" b="1" kern="1200" dirty="0" smtClean="0"/>
            <a:t> d’un ensemble de situations par un </a:t>
          </a:r>
          <a:r>
            <a:rPr lang="fr-FR" sz="1000" b="1" kern="1200" dirty="0" err="1" smtClean="0"/>
            <a:t>modèle</a:t>
          </a:r>
          <a:r>
            <a:rPr lang="fr-FR" sz="1000" b="1" kern="1200" dirty="0" smtClean="0"/>
            <a:t> fonctionnel </a:t>
          </a:r>
          <a:r>
            <a:rPr lang="fr-FR" sz="1000" b="1" kern="1200" dirty="0" err="1" smtClean="0"/>
            <a:t>algébrique</a:t>
          </a:r>
          <a:r>
            <a:rPr lang="fr-FR" sz="1000" b="1" kern="1200" dirty="0" smtClean="0"/>
            <a:t> ou graphique </a:t>
          </a:r>
          <a:endParaRPr lang="fr-FR" sz="1000" kern="1200" dirty="0"/>
        </a:p>
      </dsp:txBody>
      <dsp:txXfrm>
        <a:off x="7862116" y="3393557"/>
        <a:ext cx="1251240" cy="959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8A4A9-F505-4301-A9AA-FB2DDBFE0C46}">
      <dsp:nvSpPr>
        <dsp:cNvPr id="0" name=""/>
        <dsp:cNvSpPr/>
      </dsp:nvSpPr>
      <dsp:spPr>
        <a:xfrm>
          <a:off x="1460620" y="-622530"/>
          <a:ext cx="6355168" cy="6355168"/>
        </a:xfrm>
        <a:prstGeom prst="circularArrow">
          <a:avLst>
            <a:gd name="adj1" fmla="val 4668"/>
            <a:gd name="adj2" fmla="val 272909"/>
            <a:gd name="adj3" fmla="val 12681551"/>
            <a:gd name="adj4" fmla="val 1813419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249431-FAA0-438B-908D-79F702ADF08E}">
      <dsp:nvSpPr>
        <dsp:cNvPr id="0" name=""/>
        <dsp:cNvSpPr/>
      </dsp:nvSpPr>
      <dsp:spPr>
        <a:xfrm>
          <a:off x="2444671" y="0"/>
          <a:ext cx="4387067" cy="139239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Analyser / Concevoir</a:t>
          </a:r>
        </a:p>
        <a:p>
          <a:pPr lvl="0" algn="ctr" defTabSz="800100">
            <a:lnSpc>
              <a:spcPct val="90000"/>
            </a:lnSpc>
            <a:spcBef>
              <a:spcPct val="0"/>
            </a:spcBef>
            <a:spcAft>
              <a:spcPct val="35000"/>
            </a:spcAft>
          </a:pPr>
          <a:r>
            <a:rPr lang="fr-FR" sz="1800" kern="1200" dirty="0" smtClean="0"/>
            <a:t>des situations-tâches et</a:t>
          </a:r>
        </a:p>
        <a:p>
          <a:pPr lvl="0" algn="ctr" defTabSz="800100">
            <a:lnSpc>
              <a:spcPct val="90000"/>
            </a:lnSpc>
            <a:spcBef>
              <a:spcPct val="0"/>
            </a:spcBef>
            <a:spcAft>
              <a:spcPct val="35000"/>
            </a:spcAft>
          </a:pPr>
          <a:r>
            <a:rPr lang="fr-FR" sz="1800" kern="1200" dirty="0" smtClean="0"/>
            <a:t>des outils d’évaluation</a:t>
          </a:r>
          <a:endParaRPr lang="fr-FR" sz="1800" kern="1200" dirty="0"/>
        </a:p>
      </dsp:txBody>
      <dsp:txXfrm>
        <a:off x="2512642" y="67971"/>
        <a:ext cx="4251125" cy="1256451"/>
      </dsp:txXfrm>
    </dsp:sp>
    <dsp:sp modelId="{80020105-C16A-41C2-A7B3-5A28A392B6C1}">
      <dsp:nvSpPr>
        <dsp:cNvPr id="0" name=""/>
        <dsp:cNvSpPr/>
      </dsp:nvSpPr>
      <dsp:spPr>
        <a:xfrm>
          <a:off x="5922841" y="2709680"/>
          <a:ext cx="3204225" cy="132045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t>Expérimenter  les situations-tâches et/ou les outils d’évaluation</a:t>
          </a:r>
          <a:endParaRPr lang="fr-FR" sz="1800" kern="1200" dirty="0"/>
        </a:p>
      </dsp:txBody>
      <dsp:txXfrm>
        <a:off x="5987300" y="2774139"/>
        <a:ext cx="3075307" cy="1191535"/>
      </dsp:txXfrm>
    </dsp:sp>
    <dsp:sp modelId="{93C43A89-A50F-4473-B01D-AD003A2E84C5}">
      <dsp:nvSpPr>
        <dsp:cNvPr id="0" name=""/>
        <dsp:cNvSpPr/>
      </dsp:nvSpPr>
      <dsp:spPr>
        <a:xfrm>
          <a:off x="2836345" y="5039548"/>
          <a:ext cx="3603722" cy="13194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smtClean="0"/>
            <a:t>Exercer </a:t>
          </a:r>
          <a:r>
            <a:rPr lang="fr-FR" sz="1800" kern="1200" dirty="0" smtClean="0"/>
            <a:t>un regard critique sur l’expérimentation et/ou l’évaluation</a:t>
          </a:r>
          <a:endParaRPr lang="fr-FR" sz="1800" kern="1200" dirty="0"/>
        </a:p>
      </dsp:txBody>
      <dsp:txXfrm>
        <a:off x="2900757" y="5103960"/>
        <a:ext cx="3474898" cy="1190661"/>
      </dsp:txXfrm>
    </dsp:sp>
    <dsp:sp modelId="{85D0E91B-6EFB-401B-8D89-E230CF03166D}">
      <dsp:nvSpPr>
        <dsp:cNvPr id="0" name=""/>
        <dsp:cNvSpPr/>
      </dsp:nvSpPr>
      <dsp:spPr>
        <a:xfrm>
          <a:off x="0" y="2733466"/>
          <a:ext cx="3390805" cy="129632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smtClean="0">
              <a:solidFill>
                <a:srgbClr val="FF0000"/>
              </a:solidFill>
            </a:rPr>
            <a:t>Interroger l’apprentissage de savoirs et de stratégies de résolution</a:t>
          </a:r>
          <a:endParaRPr lang="fr-FR" sz="1800" kern="1200" dirty="0">
            <a:solidFill>
              <a:srgbClr val="FF0000"/>
            </a:solidFill>
          </a:endParaRPr>
        </a:p>
      </dsp:txBody>
      <dsp:txXfrm>
        <a:off x="63281" y="2796747"/>
        <a:ext cx="3264243" cy="1169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36E3-BBDE-3549-A808-D7C0B13C10EB}">
      <dsp:nvSpPr>
        <dsp:cNvPr id="0" name=""/>
        <dsp:cNvSpPr/>
      </dsp:nvSpPr>
      <dsp:spPr>
        <a:xfrm>
          <a:off x="2393546" y="2321"/>
          <a:ext cx="1156506" cy="75172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Mots</a:t>
          </a:r>
          <a:endParaRPr lang="fr-FR" sz="1400" kern="1200" dirty="0"/>
        </a:p>
      </dsp:txBody>
      <dsp:txXfrm>
        <a:off x="2430242" y="39017"/>
        <a:ext cx="1083114" cy="678336"/>
      </dsp:txXfrm>
    </dsp:sp>
    <dsp:sp modelId="{76B4C431-4F12-524E-8DBE-D07C83B7FD90}">
      <dsp:nvSpPr>
        <dsp:cNvPr id="0" name=""/>
        <dsp:cNvSpPr/>
      </dsp:nvSpPr>
      <dsp:spPr>
        <a:xfrm>
          <a:off x="1470377" y="378186"/>
          <a:ext cx="3002844" cy="3002844"/>
        </a:xfrm>
        <a:custGeom>
          <a:avLst/>
          <a:gdLst/>
          <a:ahLst/>
          <a:cxnLst/>
          <a:rect l="0" t="0" r="0" b="0"/>
          <a:pathLst>
            <a:path>
              <a:moveTo>
                <a:pt x="2087614" y="119160"/>
              </a:moveTo>
              <a:arcTo wR="1501422" hR="1501422" stAng="17578855" swAng="19607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81A0F3-4C4E-824A-9284-E8D96AD62F41}">
      <dsp:nvSpPr>
        <dsp:cNvPr id="0" name=""/>
        <dsp:cNvSpPr/>
      </dsp:nvSpPr>
      <dsp:spPr>
        <a:xfrm>
          <a:off x="3821484" y="1039778"/>
          <a:ext cx="1156506" cy="75172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Règle</a:t>
          </a:r>
          <a:endParaRPr lang="fr-FR" sz="1400" kern="1200" dirty="0"/>
        </a:p>
      </dsp:txBody>
      <dsp:txXfrm>
        <a:off x="3858180" y="1076474"/>
        <a:ext cx="1083114" cy="678336"/>
      </dsp:txXfrm>
    </dsp:sp>
    <dsp:sp modelId="{DE94432B-94F6-D44F-ADC2-2994A5649EC5}">
      <dsp:nvSpPr>
        <dsp:cNvPr id="0" name=""/>
        <dsp:cNvSpPr/>
      </dsp:nvSpPr>
      <dsp:spPr>
        <a:xfrm>
          <a:off x="1470377" y="378186"/>
          <a:ext cx="3002844" cy="3002844"/>
        </a:xfrm>
        <a:custGeom>
          <a:avLst/>
          <a:gdLst/>
          <a:ahLst/>
          <a:cxnLst/>
          <a:rect l="0" t="0" r="0" b="0"/>
          <a:pathLst>
            <a:path>
              <a:moveTo>
                <a:pt x="3000790" y="1422916"/>
              </a:moveTo>
              <a:arcTo wR="1501422" hR="1501422" stAng="21420167" swAng="21956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14B2D6-441F-4A40-9A91-22CD53C901CB}">
      <dsp:nvSpPr>
        <dsp:cNvPr id="0" name=""/>
        <dsp:cNvSpPr/>
      </dsp:nvSpPr>
      <dsp:spPr>
        <a:xfrm>
          <a:off x="3276060" y="2718420"/>
          <a:ext cx="1156506" cy="75172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Table de valeurs</a:t>
          </a:r>
          <a:endParaRPr lang="fr-FR" sz="1400" kern="1200" dirty="0"/>
        </a:p>
      </dsp:txBody>
      <dsp:txXfrm>
        <a:off x="3312756" y="2755116"/>
        <a:ext cx="1083114" cy="678336"/>
      </dsp:txXfrm>
    </dsp:sp>
    <dsp:sp modelId="{0AEF560E-C2B5-4E4A-8CAA-7BCCDA65EF22}">
      <dsp:nvSpPr>
        <dsp:cNvPr id="0" name=""/>
        <dsp:cNvSpPr/>
      </dsp:nvSpPr>
      <dsp:spPr>
        <a:xfrm>
          <a:off x="1470377" y="378186"/>
          <a:ext cx="3002844" cy="3002844"/>
        </a:xfrm>
        <a:custGeom>
          <a:avLst/>
          <a:gdLst/>
          <a:ahLst/>
          <a:cxnLst/>
          <a:rect l="0" t="0" r="0" b="0"/>
          <a:pathLst>
            <a:path>
              <a:moveTo>
                <a:pt x="1799721" y="2972913"/>
              </a:moveTo>
              <a:arcTo wR="1501422" hR="1501422" stAng="4712421" swAng="13751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FDBAA0-50B4-7F45-AAD4-8CA74FDC0301}">
      <dsp:nvSpPr>
        <dsp:cNvPr id="0" name=""/>
        <dsp:cNvSpPr/>
      </dsp:nvSpPr>
      <dsp:spPr>
        <a:xfrm>
          <a:off x="1511032" y="2718420"/>
          <a:ext cx="1156506" cy="75172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Dessin</a:t>
          </a:r>
          <a:endParaRPr lang="fr-FR" sz="1400" kern="1200" dirty="0"/>
        </a:p>
      </dsp:txBody>
      <dsp:txXfrm>
        <a:off x="1547728" y="2755116"/>
        <a:ext cx="1083114" cy="678336"/>
      </dsp:txXfrm>
    </dsp:sp>
    <dsp:sp modelId="{240B7AF4-46E8-0043-B4C2-DCFED2E19E53}">
      <dsp:nvSpPr>
        <dsp:cNvPr id="0" name=""/>
        <dsp:cNvSpPr/>
      </dsp:nvSpPr>
      <dsp:spPr>
        <a:xfrm>
          <a:off x="1470377" y="378186"/>
          <a:ext cx="3002844" cy="3002844"/>
        </a:xfrm>
        <a:custGeom>
          <a:avLst/>
          <a:gdLst/>
          <a:ahLst/>
          <a:cxnLst/>
          <a:rect l="0" t="0" r="0" b="0"/>
          <a:pathLst>
            <a:path>
              <a:moveTo>
                <a:pt x="250822" y="2332246"/>
              </a:moveTo>
              <a:arcTo wR="1501422" hR="1501422" stAng="8784138" swAng="21956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3C231E-9E50-914D-BE20-CC2A1EF32528}">
      <dsp:nvSpPr>
        <dsp:cNvPr id="0" name=""/>
        <dsp:cNvSpPr/>
      </dsp:nvSpPr>
      <dsp:spPr>
        <a:xfrm>
          <a:off x="965609" y="1039778"/>
          <a:ext cx="1156506" cy="75172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Graphique</a:t>
          </a:r>
          <a:endParaRPr lang="fr-FR" sz="1400" kern="1200" dirty="0"/>
        </a:p>
      </dsp:txBody>
      <dsp:txXfrm>
        <a:off x="1002305" y="1076474"/>
        <a:ext cx="1083114" cy="678336"/>
      </dsp:txXfrm>
    </dsp:sp>
    <dsp:sp modelId="{A8BBA93C-4CFC-A24F-92E8-73F71BCE7654}">
      <dsp:nvSpPr>
        <dsp:cNvPr id="0" name=""/>
        <dsp:cNvSpPr/>
      </dsp:nvSpPr>
      <dsp:spPr>
        <a:xfrm>
          <a:off x="1470377" y="378186"/>
          <a:ext cx="3002844" cy="3002844"/>
        </a:xfrm>
        <a:custGeom>
          <a:avLst/>
          <a:gdLst/>
          <a:ahLst/>
          <a:cxnLst/>
          <a:rect l="0" t="0" r="0" b="0"/>
          <a:pathLst>
            <a:path>
              <a:moveTo>
                <a:pt x="261690" y="654467"/>
              </a:moveTo>
              <a:arcTo wR="1501422" hR="1501422" stAng="12860397" swAng="19607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23FF-0B1A-C443-BC83-8EA2DB0FA728}">
      <dsp:nvSpPr>
        <dsp:cNvPr id="0" name=""/>
        <dsp:cNvSpPr/>
      </dsp:nvSpPr>
      <dsp:spPr>
        <a:xfrm>
          <a:off x="2301743" y="1319609"/>
          <a:ext cx="3287447" cy="3287447"/>
        </a:xfrm>
        <a:prstGeom prst="ellipse">
          <a:avLst/>
        </a:prstGeom>
        <a:gradFill rotWithShape="0">
          <a:gsLst>
            <a:gs pos="0">
              <a:schemeClr val="accent2">
                <a:alpha val="50000"/>
                <a:hueOff val="0"/>
                <a:satOff val="0"/>
                <a:lumOff val="0"/>
                <a:alphaOff val="0"/>
              </a:schemeClr>
            </a:gs>
            <a:gs pos="100000">
              <a:schemeClr val="accent2">
                <a:alpha val="50000"/>
                <a:hueOff val="0"/>
                <a:satOff val="0"/>
                <a:lumOff val="0"/>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dirty="0" smtClean="0">
              <a:effectLst>
                <a:outerShdw blurRad="38100" dist="38100" dir="2700000" algn="tl">
                  <a:srgbClr val="000000">
                    <a:alpha val="43137"/>
                  </a:srgbClr>
                </a:outerShdw>
              </a:effectLst>
            </a:rPr>
            <a:t>Importance des situations dont la résolution exige l’expression du processus de mathématisation</a:t>
          </a:r>
          <a:endParaRPr lang="fr-FR" sz="2100" b="1" kern="1200" dirty="0">
            <a:effectLst>
              <a:outerShdw blurRad="38100" dist="38100" dir="2700000" algn="tl">
                <a:srgbClr val="000000">
                  <a:alpha val="43137"/>
                </a:srgbClr>
              </a:outerShdw>
            </a:effectLst>
          </a:endParaRPr>
        </a:p>
      </dsp:txBody>
      <dsp:txXfrm>
        <a:off x="2783178" y="1801044"/>
        <a:ext cx="2324577" cy="2324577"/>
      </dsp:txXfrm>
    </dsp:sp>
    <dsp:sp modelId="{4F2CBF32-0578-D648-B0FE-8669CFAB6E55}">
      <dsp:nvSpPr>
        <dsp:cNvPr id="0" name=""/>
        <dsp:cNvSpPr/>
      </dsp:nvSpPr>
      <dsp:spPr>
        <a:xfrm>
          <a:off x="3123605" y="586"/>
          <a:ext cx="1643723" cy="1643723"/>
        </a:xfrm>
        <a:prstGeom prst="ellipse">
          <a:avLst/>
        </a:prstGeom>
        <a:gradFill rotWithShape="0">
          <a:gsLst>
            <a:gs pos="0">
              <a:schemeClr val="accent2">
                <a:alpha val="50000"/>
                <a:hueOff val="1232602"/>
                <a:satOff val="1552"/>
                <a:lumOff val="-556"/>
                <a:alphaOff val="0"/>
              </a:schemeClr>
            </a:gs>
            <a:gs pos="100000">
              <a:schemeClr val="accent2">
                <a:alpha val="50000"/>
                <a:hueOff val="1232602"/>
                <a:satOff val="1552"/>
                <a:lumOff val="-556"/>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i="1" kern="1200" dirty="0" smtClean="0"/>
            <a:t>Verbalisation</a:t>
          </a:r>
          <a:endParaRPr lang="fr-FR" sz="1100" b="1" i="1" kern="1200" dirty="0"/>
        </a:p>
      </dsp:txBody>
      <dsp:txXfrm>
        <a:off x="3364323" y="241304"/>
        <a:ext cx="1162287" cy="1162287"/>
      </dsp:txXfrm>
    </dsp:sp>
    <dsp:sp modelId="{E4B11991-3F03-3C4C-A8BD-EB56B25FBE3E}">
      <dsp:nvSpPr>
        <dsp:cNvPr id="0" name=""/>
        <dsp:cNvSpPr/>
      </dsp:nvSpPr>
      <dsp:spPr>
        <a:xfrm>
          <a:off x="4977665" y="1071028"/>
          <a:ext cx="1643723" cy="1643723"/>
        </a:xfrm>
        <a:prstGeom prst="ellipse">
          <a:avLst/>
        </a:prstGeom>
        <a:gradFill rotWithShape="0">
          <a:gsLst>
            <a:gs pos="0">
              <a:schemeClr val="accent2">
                <a:alpha val="50000"/>
                <a:hueOff val="2465204"/>
                <a:satOff val="3103"/>
                <a:lumOff val="-1112"/>
                <a:alphaOff val="0"/>
              </a:schemeClr>
            </a:gs>
            <a:gs pos="100000">
              <a:schemeClr val="accent2">
                <a:alpha val="50000"/>
                <a:hueOff val="2465204"/>
                <a:satOff val="3103"/>
                <a:lumOff val="-1112"/>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i="1" kern="1200" dirty="0" smtClean="0"/>
            <a:t>Encourager la traduction entre les différents modes de représentation</a:t>
          </a:r>
          <a:endParaRPr lang="fr-FR" sz="1100" b="1" i="1" kern="1200" dirty="0"/>
        </a:p>
      </dsp:txBody>
      <dsp:txXfrm>
        <a:off x="5218383" y="1311746"/>
        <a:ext cx="1162287" cy="1162287"/>
      </dsp:txXfrm>
    </dsp:sp>
    <dsp:sp modelId="{369825AC-AF0E-F14E-B5AF-0E0A847468A3}">
      <dsp:nvSpPr>
        <dsp:cNvPr id="0" name=""/>
        <dsp:cNvSpPr/>
      </dsp:nvSpPr>
      <dsp:spPr>
        <a:xfrm>
          <a:off x="4977665" y="3211913"/>
          <a:ext cx="1643723" cy="1643723"/>
        </a:xfrm>
        <a:prstGeom prst="ellipse">
          <a:avLst/>
        </a:prstGeom>
        <a:gradFill rotWithShape="0">
          <a:gsLst>
            <a:gs pos="0">
              <a:schemeClr val="accent2">
                <a:alpha val="50000"/>
                <a:hueOff val="3697806"/>
                <a:satOff val="4655"/>
                <a:lumOff val="-1668"/>
                <a:alphaOff val="0"/>
              </a:schemeClr>
            </a:gs>
            <a:gs pos="100000">
              <a:schemeClr val="accent2">
                <a:alpha val="50000"/>
                <a:hueOff val="3697806"/>
                <a:satOff val="4655"/>
                <a:lumOff val="-1668"/>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i="1" kern="1200" dirty="0" smtClean="0"/>
            <a:t>Étudier des situations non purement mathématiques</a:t>
          </a:r>
          <a:endParaRPr lang="fr-FR" sz="1100" b="1" i="1" kern="1200" dirty="0"/>
        </a:p>
      </dsp:txBody>
      <dsp:txXfrm>
        <a:off x="5218383" y="3452631"/>
        <a:ext cx="1162287" cy="1162287"/>
      </dsp:txXfrm>
    </dsp:sp>
    <dsp:sp modelId="{0646F12D-0637-2547-9645-A72A3B223BC0}">
      <dsp:nvSpPr>
        <dsp:cNvPr id="0" name=""/>
        <dsp:cNvSpPr/>
      </dsp:nvSpPr>
      <dsp:spPr>
        <a:xfrm>
          <a:off x="3123605" y="4282355"/>
          <a:ext cx="1643723" cy="1643723"/>
        </a:xfrm>
        <a:prstGeom prst="ellipse">
          <a:avLst/>
        </a:prstGeom>
        <a:gradFill rotWithShape="0">
          <a:gsLst>
            <a:gs pos="0">
              <a:schemeClr val="accent2">
                <a:alpha val="50000"/>
                <a:hueOff val="4930408"/>
                <a:satOff val="6207"/>
                <a:lumOff val="-2223"/>
                <a:alphaOff val="0"/>
              </a:schemeClr>
            </a:gs>
            <a:gs pos="100000">
              <a:schemeClr val="accent2">
                <a:alpha val="50000"/>
                <a:hueOff val="4930408"/>
                <a:satOff val="6207"/>
                <a:lumOff val="-2223"/>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i="1" kern="1200" dirty="0" smtClean="0"/>
            <a:t>Utiliser les conventions propres à chaque mode de représentation</a:t>
          </a:r>
          <a:endParaRPr lang="fr-FR" sz="1100" b="1" i="1" kern="1200" dirty="0"/>
        </a:p>
      </dsp:txBody>
      <dsp:txXfrm>
        <a:off x="3364323" y="4523073"/>
        <a:ext cx="1162287" cy="1162287"/>
      </dsp:txXfrm>
    </dsp:sp>
    <dsp:sp modelId="{3565E8ED-7C2B-2F40-8986-32C30DDB2329}">
      <dsp:nvSpPr>
        <dsp:cNvPr id="0" name=""/>
        <dsp:cNvSpPr/>
      </dsp:nvSpPr>
      <dsp:spPr>
        <a:xfrm>
          <a:off x="1269545" y="3211913"/>
          <a:ext cx="1643723" cy="1643723"/>
        </a:xfrm>
        <a:prstGeom prst="ellipse">
          <a:avLst/>
        </a:prstGeom>
        <a:gradFill rotWithShape="0">
          <a:gsLst>
            <a:gs pos="0">
              <a:schemeClr val="accent2">
                <a:alpha val="50000"/>
                <a:hueOff val="6163009"/>
                <a:satOff val="7758"/>
                <a:lumOff val="-2779"/>
                <a:alphaOff val="0"/>
              </a:schemeClr>
            </a:gs>
            <a:gs pos="100000">
              <a:schemeClr val="accent2">
                <a:alpha val="50000"/>
                <a:hueOff val="6163009"/>
                <a:satOff val="7758"/>
                <a:lumOff val="-2779"/>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i="1" kern="1200" dirty="0" smtClean="0"/>
            <a:t>Permettre aux élèves de s’approprier une situation</a:t>
          </a:r>
          <a:endParaRPr lang="fr-FR" sz="1100" b="1" i="1" kern="1200" dirty="0"/>
        </a:p>
      </dsp:txBody>
      <dsp:txXfrm>
        <a:off x="1510263" y="3452631"/>
        <a:ext cx="1162287" cy="1162287"/>
      </dsp:txXfrm>
    </dsp:sp>
    <dsp:sp modelId="{B0CF3C44-47B7-BE4D-B4AC-90C551DB8D2F}">
      <dsp:nvSpPr>
        <dsp:cNvPr id="0" name=""/>
        <dsp:cNvSpPr/>
      </dsp:nvSpPr>
      <dsp:spPr>
        <a:xfrm>
          <a:off x="1269545" y="1071028"/>
          <a:ext cx="1643723" cy="1643723"/>
        </a:xfrm>
        <a:prstGeom prst="ellipse">
          <a:avLst/>
        </a:prstGeom>
        <a:gradFill rotWithShape="0">
          <a:gsLst>
            <a:gs pos="0">
              <a:schemeClr val="accent2">
                <a:alpha val="50000"/>
                <a:hueOff val="7395611"/>
                <a:satOff val="9310"/>
                <a:lumOff val="-3335"/>
                <a:alphaOff val="0"/>
              </a:schemeClr>
            </a:gs>
            <a:gs pos="100000">
              <a:schemeClr val="accent2">
                <a:alpha val="50000"/>
                <a:hueOff val="7395611"/>
                <a:satOff val="9310"/>
                <a:lumOff val="-3335"/>
                <a:alphaOff val="0"/>
                <a:shade val="75000"/>
                <a:satMod val="120000"/>
                <a:lumMod val="90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b="1" i="1" kern="1200" dirty="0" smtClean="0"/>
            <a:t>Établir les prémisses des apprentissages des niveaux supérieurs</a:t>
          </a:r>
          <a:endParaRPr lang="fr-FR" sz="1100" b="1" i="1" kern="1200" dirty="0"/>
        </a:p>
      </dsp:txBody>
      <dsp:txXfrm>
        <a:off x="1510263" y="1311746"/>
        <a:ext cx="1162287" cy="1162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A794F-6072-4C48-B1E4-C6DE94BA422E}">
      <dsp:nvSpPr>
        <dsp:cNvPr id="0" name=""/>
        <dsp:cNvSpPr/>
      </dsp:nvSpPr>
      <dsp:spPr>
        <a:xfrm>
          <a:off x="6762935" y="2566056"/>
          <a:ext cx="1929043" cy="453596"/>
        </a:xfrm>
        <a:custGeom>
          <a:avLst/>
          <a:gdLst/>
          <a:ahLst/>
          <a:cxnLst/>
          <a:rect l="0" t="0" r="0" b="0"/>
          <a:pathLst>
            <a:path>
              <a:moveTo>
                <a:pt x="0" y="0"/>
              </a:moveTo>
              <a:lnTo>
                <a:pt x="0" y="415754"/>
              </a:lnTo>
              <a:lnTo>
                <a:pt x="1929043" y="415754"/>
              </a:lnTo>
              <a:lnTo>
                <a:pt x="1929043" y="45359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F3094F-4121-CF4F-A65C-F0ED35139394}">
      <dsp:nvSpPr>
        <dsp:cNvPr id="0" name=""/>
        <dsp:cNvSpPr/>
      </dsp:nvSpPr>
      <dsp:spPr>
        <a:xfrm>
          <a:off x="6762935" y="2566056"/>
          <a:ext cx="550331" cy="1260908"/>
        </a:xfrm>
        <a:custGeom>
          <a:avLst/>
          <a:gdLst/>
          <a:ahLst/>
          <a:cxnLst/>
          <a:rect l="0" t="0" r="0" b="0"/>
          <a:pathLst>
            <a:path>
              <a:moveTo>
                <a:pt x="0" y="0"/>
              </a:moveTo>
              <a:lnTo>
                <a:pt x="0" y="1223067"/>
              </a:lnTo>
              <a:lnTo>
                <a:pt x="550331" y="1223067"/>
              </a:lnTo>
              <a:lnTo>
                <a:pt x="550331" y="126090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921300-0D17-9246-9971-25635B1273D0}">
      <dsp:nvSpPr>
        <dsp:cNvPr id="0" name=""/>
        <dsp:cNvSpPr/>
      </dsp:nvSpPr>
      <dsp:spPr>
        <a:xfrm>
          <a:off x="5798269" y="2566056"/>
          <a:ext cx="964665" cy="380394"/>
        </a:xfrm>
        <a:custGeom>
          <a:avLst/>
          <a:gdLst/>
          <a:ahLst/>
          <a:cxnLst/>
          <a:rect l="0" t="0" r="0" b="0"/>
          <a:pathLst>
            <a:path>
              <a:moveTo>
                <a:pt x="964665" y="0"/>
              </a:moveTo>
              <a:lnTo>
                <a:pt x="964665" y="342553"/>
              </a:lnTo>
              <a:lnTo>
                <a:pt x="0" y="342553"/>
              </a:lnTo>
              <a:lnTo>
                <a:pt x="0" y="38039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5F0E39-128F-7344-901D-0CB0D858302D}">
      <dsp:nvSpPr>
        <dsp:cNvPr id="0" name=""/>
        <dsp:cNvSpPr/>
      </dsp:nvSpPr>
      <dsp:spPr>
        <a:xfrm>
          <a:off x="4922996" y="2566056"/>
          <a:ext cx="1839939" cy="1094836"/>
        </a:xfrm>
        <a:custGeom>
          <a:avLst/>
          <a:gdLst/>
          <a:ahLst/>
          <a:cxnLst/>
          <a:rect l="0" t="0" r="0" b="0"/>
          <a:pathLst>
            <a:path>
              <a:moveTo>
                <a:pt x="1839939" y="0"/>
              </a:moveTo>
              <a:lnTo>
                <a:pt x="1839939" y="1056994"/>
              </a:lnTo>
              <a:lnTo>
                <a:pt x="0" y="1056994"/>
              </a:lnTo>
              <a:lnTo>
                <a:pt x="0" y="109483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4C1C8A-C86B-7145-A690-CD72D5C482AB}">
      <dsp:nvSpPr>
        <dsp:cNvPr id="0" name=""/>
        <dsp:cNvSpPr/>
      </dsp:nvSpPr>
      <dsp:spPr>
        <a:xfrm>
          <a:off x="4724807" y="1513399"/>
          <a:ext cx="2038128" cy="397296"/>
        </a:xfrm>
        <a:custGeom>
          <a:avLst/>
          <a:gdLst/>
          <a:ahLst/>
          <a:cxnLst/>
          <a:rect l="0" t="0" r="0" b="0"/>
          <a:pathLst>
            <a:path>
              <a:moveTo>
                <a:pt x="0" y="0"/>
              </a:moveTo>
              <a:lnTo>
                <a:pt x="0" y="359454"/>
              </a:lnTo>
              <a:lnTo>
                <a:pt x="2038128" y="359454"/>
              </a:lnTo>
              <a:lnTo>
                <a:pt x="2038128" y="39729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895FC7-046A-3842-A69A-525CF4E3343C}">
      <dsp:nvSpPr>
        <dsp:cNvPr id="0" name=""/>
        <dsp:cNvSpPr/>
      </dsp:nvSpPr>
      <dsp:spPr>
        <a:xfrm>
          <a:off x="2571674" y="3068986"/>
          <a:ext cx="569335" cy="581626"/>
        </a:xfrm>
        <a:custGeom>
          <a:avLst/>
          <a:gdLst/>
          <a:ahLst/>
          <a:cxnLst/>
          <a:rect l="0" t="0" r="0" b="0"/>
          <a:pathLst>
            <a:path>
              <a:moveTo>
                <a:pt x="0" y="0"/>
              </a:moveTo>
              <a:lnTo>
                <a:pt x="0" y="543785"/>
              </a:lnTo>
              <a:lnTo>
                <a:pt x="569335" y="543785"/>
              </a:lnTo>
              <a:lnTo>
                <a:pt x="569335" y="58162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74FC9A-7B03-F34A-B3C1-DE7AA218DFC6}">
      <dsp:nvSpPr>
        <dsp:cNvPr id="0" name=""/>
        <dsp:cNvSpPr/>
      </dsp:nvSpPr>
      <dsp:spPr>
        <a:xfrm>
          <a:off x="1509232" y="4626138"/>
          <a:ext cx="944331" cy="588350"/>
        </a:xfrm>
        <a:custGeom>
          <a:avLst/>
          <a:gdLst/>
          <a:ahLst/>
          <a:cxnLst/>
          <a:rect l="0" t="0" r="0" b="0"/>
          <a:pathLst>
            <a:path>
              <a:moveTo>
                <a:pt x="0" y="0"/>
              </a:moveTo>
              <a:lnTo>
                <a:pt x="0" y="550508"/>
              </a:lnTo>
              <a:lnTo>
                <a:pt x="944331" y="550508"/>
              </a:lnTo>
              <a:lnTo>
                <a:pt x="944331" y="58835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1BE79-A975-4B45-A9C1-606C5D03318B}">
      <dsp:nvSpPr>
        <dsp:cNvPr id="0" name=""/>
        <dsp:cNvSpPr/>
      </dsp:nvSpPr>
      <dsp:spPr>
        <a:xfrm>
          <a:off x="1237774" y="5567451"/>
          <a:ext cx="678788" cy="366232"/>
        </a:xfrm>
        <a:custGeom>
          <a:avLst/>
          <a:gdLst/>
          <a:ahLst/>
          <a:cxnLst/>
          <a:rect l="0" t="0" r="0" b="0"/>
          <a:pathLst>
            <a:path>
              <a:moveTo>
                <a:pt x="0" y="0"/>
              </a:moveTo>
              <a:lnTo>
                <a:pt x="0" y="328390"/>
              </a:lnTo>
              <a:lnTo>
                <a:pt x="678788" y="328390"/>
              </a:lnTo>
              <a:lnTo>
                <a:pt x="678788" y="36623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72CE7A-CB04-5E40-94F6-27D2B59FACDE}">
      <dsp:nvSpPr>
        <dsp:cNvPr id="0" name=""/>
        <dsp:cNvSpPr/>
      </dsp:nvSpPr>
      <dsp:spPr>
        <a:xfrm>
          <a:off x="712608" y="5567451"/>
          <a:ext cx="525166" cy="366232"/>
        </a:xfrm>
        <a:custGeom>
          <a:avLst/>
          <a:gdLst/>
          <a:ahLst/>
          <a:cxnLst/>
          <a:rect l="0" t="0" r="0" b="0"/>
          <a:pathLst>
            <a:path>
              <a:moveTo>
                <a:pt x="525166" y="0"/>
              </a:moveTo>
              <a:lnTo>
                <a:pt x="525166" y="328390"/>
              </a:lnTo>
              <a:lnTo>
                <a:pt x="0" y="328390"/>
              </a:lnTo>
              <a:lnTo>
                <a:pt x="0" y="36623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B9CC41-A077-4149-8DA9-B55113E5ECA3}">
      <dsp:nvSpPr>
        <dsp:cNvPr id="0" name=""/>
        <dsp:cNvSpPr/>
      </dsp:nvSpPr>
      <dsp:spPr>
        <a:xfrm>
          <a:off x="1237774" y="4626138"/>
          <a:ext cx="271457" cy="550248"/>
        </a:xfrm>
        <a:custGeom>
          <a:avLst/>
          <a:gdLst/>
          <a:ahLst/>
          <a:cxnLst/>
          <a:rect l="0" t="0" r="0" b="0"/>
          <a:pathLst>
            <a:path>
              <a:moveTo>
                <a:pt x="271457" y="0"/>
              </a:moveTo>
              <a:lnTo>
                <a:pt x="271457" y="512407"/>
              </a:lnTo>
              <a:lnTo>
                <a:pt x="0" y="512407"/>
              </a:lnTo>
              <a:lnTo>
                <a:pt x="0" y="550248"/>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783C4B-6FD6-184F-B929-F5559850B1ED}">
      <dsp:nvSpPr>
        <dsp:cNvPr id="0" name=""/>
        <dsp:cNvSpPr/>
      </dsp:nvSpPr>
      <dsp:spPr>
        <a:xfrm>
          <a:off x="1509232" y="3068986"/>
          <a:ext cx="1062442" cy="549148"/>
        </a:xfrm>
        <a:custGeom>
          <a:avLst/>
          <a:gdLst/>
          <a:ahLst/>
          <a:cxnLst/>
          <a:rect l="0" t="0" r="0" b="0"/>
          <a:pathLst>
            <a:path>
              <a:moveTo>
                <a:pt x="1062442" y="0"/>
              </a:moveTo>
              <a:lnTo>
                <a:pt x="1062442" y="511307"/>
              </a:lnTo>
              <a:lnTo>
                <a:pt x="0" y="511307"/>
              </a:lnTo>
              <a:lnTo>
                <a:pt x="0" y="5491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67D725-7F74-3A46-B9C8-BF9D2A792723}">
      <dsp:nvSpPr>
        <dsp:cNvPr id="0" name=""/>
        <dsp:cNvSpPr/>
      </dsp:nvSpPr>
      <dsp:spPr>
        <a:xfrm>
          <a:off x="2571674" y="1513399"/>
          <a:ext cx="2153132" cy="460238"/>
        </a:xfrm>
        <a:custGeom>
          <a:avLst/>
          <a:gdLst/>
          <a:ahLst/>
          <a:cxnLst/>
          <a:rect l="0" t="0" r="0" b="0"/>
          <a:pathLst>
            <a:path>
              <a:moveTo>
                <a:pt x="2153132" y="0"/>
              </a:moveTo>
              <a:lnTo>
                <a:pt x="2153132" y="422397"/>
              </a:lnTo>
              <a:lnTo>
                <a:pt x="0" y="422397"/>
              </a:lnTo>
              <a:lnTo>
                <a:pt x="0" y="46023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7CAB9A-006E-8C45-8C2A-B998BFF4D6AD}">
      <dsp:nvSpPr>
        <dsp:cNvPr id="0" name=""/>
        <dsp:cNvSpPr/>
      </dsp:nvSpPr>
      <dsp:spPr>
        <a:xfrm>
          <a:off x="3386459" y="920451"/>
          <a:ext cx="2676694" cy="592947"/>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BCB12B03-D346-DD43-810A-872DFA8C130B}">
      <dsp:nvSpPr>
        <dsp:cNvPr id="0" name=""/>
        <dsp:cNvSpPr/>
      </dsp:nvSpPr>
      <dsp:spPr>
        <a:xfrm>
          <a:off x="3431846" y="963569"/>
          <a:ext cx="2676694" cy="5929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Différentes acceptions de «situation-problème»</a:t>
          </a:r>
          <a:endParaRPr lang="fr-FR" sz="1400" kern="1200" dirty="0"/>
        </a:p>
      </dsp:txBody>
      <dsp:txXfrm>
        <a:off x="3449213" y="980936"/>
        <a:ext cx="2641960" cy="558213"/>
      </dsp:txXfrm>
    </dsp:sp>
    <dsp:sp modelId="{5D99B46A-0DC4-9E43-8B10-D0467070ABCC}">
      <dsp:nvSpPr>
        <dsp:cNvPr id="0" name=""/>
        <dsp:cNvSpPr/>
      </dsp:nvSpPr>
      <dsp:spPr>
        <a:xfrm>
          <a:off x="1432497" y="1973638"/>
          <a:ext cx="2278354" cy="1095348"/>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8BB89BF0-428E-484D-B301-2B74CA6C936F}">
      <dsp:nvSpPr>
        <dsp:cNvPr id="0" name=""/>
        <dsp:cNvSpPr/>
      </dsp:nvSpPr>
      <dsp:spPr>
        <a:xfrm>
          <a:off x="1477884" y="2016755"/>
          <a:ext cx="2278354" cy="109534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Situations-problèmes «didactiques»</a:t>
          </a:r>
        </a:p>
        <a:p>
          <a:pPr lvl="0" algn="ctr" defTabSz="533400">
            <a:lnSpc>
              <a:spcPct val="90000"/>
            </a:lnSpc>
            <a:spcBef>
              <a:spcPct val="0"/>
            </a:spcBef>
            <a:spcAft>
              <a:spcPct val="35000"/>
            </a:spcAft>
          </a:pPr>
          <a:r>
            <a:rPr lang="fr-FR" sz="1200" i="1" kern="1200" dirty="0" smtClean="0">
              <a:solidFill>
                <a:srgbClr val="FF0000"/>
              </a:solidFill>
            </a:rPr>
            <a:t>Enseigner PAR la résolution de problèmes</a:t>
          </a:r>
          <a:endParaRPr lang="fr-FR" sz="1200" i="1" kern="1200" dirty="0">
            <a:solidFill>
              <a:srgbClr val="FF0000"/>
            </a:solidFill>
          </a:endParaRPr>
        </a:p>
      </dsp:txBody>
      <dsp:txXfrm>
        <a:off x="1509966" y="2048837"/>
        <a:ext cx="2214190" cy="1031184"/>
      </dsp:txXfrm>
    </dsp:sp>
    <dsp:sp modelId="{DD949203-8513-7344-AFD8-6FF54C08C258}">
      <dsp:nvSpPr>
        <dsp:cNvPr id="0" name=""/>
        <dsp:cNvSpPr/>
      </dsp:nvSpPr>
      <dsp:spPr>
        <a:xfrm>
          <a:off x="849083" y="3618135"/>
          <a:ext cx="1320298" cy="100800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CB832DB0-E1A8-554E-82B4-6132B1C449E7}">
      <dsp:nvSpPr>
        <dsp:cNvPr id="0" name=""/>
        <dsp:cNvSpPr/>
      </dsp:nvSpPr>
      <dsp:spPr>
        <a:xfrm>
          <a:off x="894470" y="3661253"/>
          <a:ext cx="1320298" cy="100800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Situations que l’enseignant organise dans le contexte d’un nouvel apprentissage</a:t>
          </a:r>
          <a:endParaRPr lang="fr-FR" sz="1200" kern="1200" dirty="0"/>
        </a:p>
      </dsp:txBody>
      <dsp:txXfrm>
        <a:off x="923993" y="3690776"/>
        <a:ext cx="1261252" cy="948956"/>
      </dsp:txXfrm>
    </dsp:sp>
    <dsp:sp modelId="{1EDCB631-4B2E-8244-80D5-DE55D0ACA1D7}">
      <dsp:nvSpPr>
        <dsp:cNvPr id="0" name=""/>
        <dsp:cNvSpPr/>
      </dsp:nvSpPr>
      <dsp:spPr>
        <a:xfrm>
          <a:off x="768529" y="5176387"/>
          <a:ext cx="938489" cy="391064"/>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6998B816-50D7-024B-BFE6-E2D3D068ADE5}">
      <dsp:nvSpPr>
        <dsp:cNvPr id="0" name=""/>
        <dsp:cNvSpPr/>
      </dsp:nvSpPr>
      <dsp:spPr>
        <a:xfrm>
          <a:off x="813916" y="5219504"/>
          <a:ext cx="938489" cy="39106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 nouveau savoir</a:t>
          </a:r>
          <a:endParaRPr lang="fr-FR" sz="1200" kern="1200" dirty="0"/>
        </a:p>
      </dsp:txBody>
      <dsp:txXfrm>
        <a:off x="825370" y="5230958"/>
        <a:ext cx="915581" cy="368156"/>
      </dsp:txXfrm>
    </dsp:sp>
    <dsp:sp modelId="{535AC6D1-826F-5E4E-8AA6-0460386682CE}">
      <dsp:nvSpPr>
        <dsp:cNvPr id="0" name=""/>
        <dsp:cNvSpPr/>
      </dsp:nvSpPr>
      <dsp:spPr>
        <a:xfrm>
          <a:off x="228208" y="5933683"/>
          <a:ext cx="968799" cy="360718"/>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66EE77EF-3BB0-5642-8A2C-5119477697E9}">
      <dsp:nvSpPr>
        <dsp:cNvPr id="0" name=""/>
        <dsp:cNvSpPr/>
      </dsp:nvSpPr>
      <dsp:spPr>
        <a:xfrm>
          <a:off x="273595" y="5976801"/>
          <a:ext cx="968799" cy="36071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Concept</a:t>
          </a:r>
          <a:endParaRPr lang="fr-FR" sz="1200" kern="1200" dirty="0"/>
        </a:p>
      </dsp:txBody>
      <dsp:txXfrm>
        <a:off x="284160" y="5987366"/>
        <a:ext cx="947669" cy="339588"/>
      </dsp:txXfrm>
    </dsp:sp>
    <dsp:sp modelId="{F7ECF479-66FD-8B47-86E5-778D8A9F44CA}">
      <dsp:nvSpPr>
        <dsp:cNvPr id="0" name=""/>
        <dsp:cNvSpPr/>
      </dsp:nvSpPr>
      <dsp:spPr>
        <a:xfrm>
          <a:off x="1475528" y="5933683"/>
          <a:ext cx="882069" cy="299153"/>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3C046C5E-9D9A-7A43-A9CA-ACA90A45FAF2}">
      <dsp:nvSpPr>
        <dsp:cNvPr id="0" name=""/>
        <dsp:cNvSpPr/>
      </dsp:nvSpPr>
      <dsp:spPr>
        <a:xfrm>
          <a:off x="1520915" y="5976801"/>
          <a:ext cx="882069" cy="29915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Processus</a:t>
          </a:r>
          <a:endParaRPr lang="fr-FR" sz="1200" kern="1200" dirty="0"/>
        </a:p>
      </dsp:txBody>
      <dsp:txXfrm>
        <a:off x="1529677" y="5985563"/>
        <a:ext cx="864545" cy="281629"/>
      </dsp:txXfrm>
    </dsp:sp>
    <dsp:sp modelId="{330A4C15-72F7-8842-BFFE-50BCC10425DB}">
      <dsp:nvSpPr>
        <dsp:cNvPr id="0" name=""/>
        <dsp:cNvSpPr/>
      </dsp:nvSpPr>
      <dsp:spPr>
        <a:xfrm>
          <a:off x="1850781" y="5214488"/>
          <a:ext cx="1205563" cy="406134"/>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A81F0BE2-792F-034C-9C8D-27E87283BA7E}">
      <dsp:nvSpPr>
        <dsp:cNvPr id="0" name=""/>
        <dsp:cNvSpPr/>
      </dsp:nvSpPr>
      <dsp:spPr>
        <a:xfrm>
          <a:off x="1896168" y="5257606"/>
          <a:ext cx="1205563" cy="4061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fr-FR" sz="1200" kern="1200" dirty="0" smtClean="0"/>
        </a:p>
        <a:p>
          <a:pPr lvl="0" algn="ctr" defTabSz="533400">
            <a:lnSpc>
              <a:spcPct val="90000"/>
            </a:lnSpc>
            <a:spcBef>
              <a:spcPct val="0"/>
            </a:spcBef>
            <a:spcAft>
              <a:spcPct val="35000"/>
            </a:spcAft>
          </a:pPr>
          <a:r>
            <a:rPr lang="fr-FR" sz="1200" kern="1200" dirty="0" smtClean="0"/>
            <a:t>stratégies de résolution</a:t>
          </a:r>
        </a:p>
        <a:p>
          <a:pPr lvl="0" algn="ctr" defTabSz="533400">
            <a:lnSpc>
              <a:spcPct val="90000"/>
            </a:lnSpc>
            <a:spcBef>
              <a:spcPct val="0"/>
            </a:spcBef>
            <a:spcAft>
              <a:spcPct val="35000"/>
            </a:spcAft>
          </a:pPr>
          <a:endParaRPr lang="fr-FR" sz="1200" kern="1200" dirty="0"/>
        </a:p>
      </dsp:txBody>
      <dsp:txXfrm>
        <a:off x="1908063" y="5269501"/>
        <a:ext cx="1181773" cy="382344"/>
      </dsp:txXfrm>
    </dsp:sp>
    <dsp:sp modelId="{AAA9E675-F425-C645-A846-D60D4B012C7A}">
      <dsp:nvSpPr>
        <dsp:cNvPr id="0" name=""/>
        <dsp:cNvSpPr/>
      </dsp:nvSpPr>
      <dsp:spPr>
        <a:xfrm>
          <a:off x="2465778" y="3650613"/>
          <a:ext cx="1350465" cy="101691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9ECA06E4-DA81-E64D-BFBF-7B84E528C0B4}">
      <dsp:nvSpPr>
        <dsp:cNvPr id="0" name=""/>
        <dsp:cNvSpPr/>
      </dsp:nvSpPr>
      <dsp:spPr>
        <a:xfrm>
          <a:off x="2511165" y="3693731"/>
          <a:ext cx="1350465" cy="101691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Peut être une S-P ouverte, nature exploratoire visant l’émission d’hypothèses.</a:t>
          </a:r>
          <a:endParaRPr lang="fr-FR" sz="1200" kern="1200" dirty="0"/>
        </a:p>
      </dsp:txBody>
      <dsp:txXfrm>
        <a:off x="2540949" y="3723515"/>
        <a:ext cx="1290897" cy="957344"/>
      </dsp:txXfrm>
    </dsp:sp>
    <dsp:sp modelId="{9C699ABC-C8B5-0C4C-838E-38660728411F}">
      <dsp:nvSpPr>
        <dsp:cNvPr id="0" name=""/>
        <dsp:cNvSpPr/>
      </dsp:nvSpPr>
      <dsp:spPr>
        <a:xfrm>
          <a:off x="5604890" y="1910695"/>
          <a:ext cx="2316090" cy="655361"/>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09529FE9-6408-8C46-AB66-DE381EC8F622}">
      <dsp:nvSpPr>
        <dsp:cNvPr id="0" name=""/>
        <dsp:cNvSpPr/>
      </dsp:nvSpPr>
      <dsp:spPr>
        <a:xfrm>
          <a:off x="5650277" y="1953813"/>
          <a:ext cx="2316090" cy="65536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Situations-problème «cibles»</a:t>
          </a:r>
        </a:p>
        <a:p>
          <a:pPr lvl="0" algn="ctr" defTabSz="533400">
            <a:lnSpc>
              <a:spcPct val="90000"/>
            </a:lnSpc>
            <a:spcBef>
              <a:spcPct val="0"/>
            </a:spcBef>
            <a:spcAft>
              <a:spcPct val="35000"/>
            </a:spcAft>
          </a:pPr>
          <a:r>
            <a:rPr lang="fr-FR" sz="1200" i="1" kern="1200" dirty="0" smtClean="0">
              <a:solidFill>
                <a:srgbClr val="FF0000"/>
              </a:solidFill>
            </a:rPr>
            <a:t>Enseigner POUR résoudre des problèmes</a:t>
          </a:r>
          <a:endParaRPr lang="fr-FR" sz="1200" kern="1200" dirty="0"/>
        </a:p>
      </dsp:txBody>
      <dsp:txXfrm>
        <a:off x="5669472" y="1973008"/>
        <a:ext cx="2277700" cy="616971"/>
      </dsp:txXfrm>
    </dsp:sp>
    <dsp:sp modelId="{4C48B838-4A1D-5748-BE3B-8B0FAEB240BA}">
      <dsp:nvSpPr>
        <dsp:cNvPr id="0" name=""/>
        <dsp:cNvSpPr/>
      </dsp:nvSpPr>
      <dsp:spPr>
        <a:xfrm>
          <a:off x="4213244" y="3660893"/>
          <a:ext cx="1419502" cy="968752"/>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B6442BE4-6363-3E48-A5E7-BD7BAD0B9A74}">
      <dsp:nvSpPr>
        <dsp:cNvPr id="0" name=""/>
        <dsp:cNvSpPr/>
      </dsp:nvSpPr>
      <dsp:spPr>
        <a:xfrm>
          <a:off x="4258631" y="3704010"/>
          <a:ext cx="1419502" cy="96875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Souvent appelées «situation d’intégration» ou «situations de réinvestissement»</a:t>
          </a:r>
          <a:endParaRPr lang="fr-FR" sz="1200" kern="1200" dirty="0"/>
        </a:p>
      </dsp:txBody>
      <dsp:txXfrm>
        <a:off x="4287005" y="3732384"/>
        <a:ext cx="1362754" cy="912004"/>
      </dsp:txXfrm>
    </dsp:sp>
    <dsp:sp modelId="{7D7258E0-5DD6-6945-AD47-95F631A9B686}">
      <dsp:nvSpPr>
        <dsp:cNvPr id="0" name=""/>
        <dsp:cNvSpPr/>
      </dsp:nvSpPr>
      <dsp:spPr>
        <a:xfrm>
          <a:off x="5039516" y="2946451"/>
          <a:ext cx="1517506" cy="607696"/>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DD09C7AF-D2EB-5447-B4E9-48D7C0AFB9DE}">
      <dsp:nvSpPr>
        <dsp:cNvPr id="0" name=""/>
        <dsp:cNvSpPr/>
      </dsp:nvSpPr>
      <dsp:spPr>
        <a:xfrm>
          <a:off x="5084903" y="2989568"/>
          <a:ext cx="1517506" cy="60769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En fin d’apprentissage</a:t>
          </a:r>
          <a:endParaRPr lang="fr-FR" sz="1200" kern="1200" dirty="0"/>
        </a:p>
      </dsp:txBody>
      <dsp:txXfrm>
        <a:off x="5102702" y="3007367"/>
        <a:ext cx="1481908" cy="572098"/>
      </dsp:txXfrm>
    </dsp:sp>
    <dsp:sp modelId="{8A20B53C-6B45-C34F-8C38-56C4914389CB}">
      <dsp:nvSpPr>
        <dsp:cNvPr id="0" name=""/>
        <dsp:cNvSpPr/>
      </dsp:nvSpPr>
      <dsp:spPr>
        <a:xfrm>
          <a:off x="6767666" y="3826965"/>
          <a:ext cx="1091200" cy="971027"/>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DABE2E0B-4A25-7243-B09F-F1C862B73C35}">
      <dsp:nvSpPr>
        <dsp:cNvPr id="0" name=""/>
        <dsp:cNvSpPr/>
      </dsp:nvSpPr>
      <dsp:spPr>
        <a:xfrm>
          <a:off x="6813053" y="3870083"/>
          <a:ext cx="1091200" cy="97102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N’est pas une juxtaposition de petits exercices.</a:t>
          </a:r>
          <a:endParaRPr lang="fr-FR" sz="1200" kern="1200" dirty="0"/>
        </a:p>
      </dsp:txBody>
      <dsp:txXfrm>
        <a:off x="6841493" y="3898523"/>
        <a:ext cx="1034320" cy="914147"/>
      </dsp:txXfrm>
    </dsp:sp>
    <dsp:sp modelId="{E96EC656-17F0-6F47-86F1-C75154D88893}">
      <dsp:nvSpPr>
        <dsp:cNvPr id="0" name=""/>
        <dsp:cNvSpPr/>
      </dsp:nvSpPr>
      <dsp:spPr>
        <a:xfrm>
          <a:off x="8051243" y="3019652"/>
          <a:ext cx="1281472" cy="1114670"/>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sp>
    <dsp:sp modelId="{76DECF78-22C3-BB45-A59A-16ABFE9F501C}">
      <dsp:nvSpPr>
        <dsp:cNvPr id="0" name=""/>
        <dsp:cNvSpPr/>
      </dsp:nvSpPr>
      <dsp:spPr>
        <a:xfrm>
          <a:off x="8096630" y="3062770"/>
          <a:ext cx="1281472" cy="11146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L’élève doit montrer qu’il peut combiner des connaissances antérieures</a:t>
          </a:r>
          <a:endParaRPr lang="fr-FR" sz="1200" kern="1200" dirty="0"/>
        </a:p>
      </dsp:txBody>
      <dsp:txXfrm>
        <a:off x="8129278" y="3095418"/>
        <a:ext cx="1216176" cy="1049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6D46-E69D-5540-B89A-1EF0118D25BF}">
      <dsp:nvSpPr>
        <dsp:cNvPr id="0" name=""/>
        <dsp:cNvSpPr/>
      </dsp:nvSpPr>
      <dsp:spPr>
        <a:xfrm>
          <a:off x="2" y="351810"/>
          <a:ext cx="8100502" cy="2805356"/>
        </a:xfrm>
        <a:prstGeom prst="rightArrow">
          <a:avLst/>
        </a:prstGeom>
        <a:solidFill>
          <a:schemeClr val="accent1">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FB05298-1343-6144-A5CB-97677151D532}">
      <dsp:nvSpPr>
        <dsp:cNvPr id="0" name=""/>
        <dsp:cNvSpPr/>
      </dsp:nvSpPr>
      <dsp:spPr>
        <a:xfrm>
          <a:off x="30087"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Objet d’apprentissage1	</a:t>
          </a:r>
          <a:endParaRPr lang="fr-FR" sz="1000" kern="1200" dirty="0"/>
        </a:p>
      </dsp:txBody>
      <dsp:txXfrm>
        <a:off x="69492" y="1390283"/>
        <a:ext cx="1159230" cy="728409"/>
      </dsp:txXfrm>
    </dsp:sp>
    <dsp:sp modelId="{A5E2D2E7-9174-4840-880A-B73220D9B28F}">
      <dsp:nvSpPr>
        <dsp:cNvPr id="0" name=""/>
        <dsp:cNvSpPr/>
      </dsp:nvSpPr>
      <dsp:spPr>
        <a:xfrm>
          <a:off x="1390545"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Objet d’apprentissage 2</a:t>
          </a:r>
          <a:endParaRPr lang="fr-FR" sz="1000" kern="1200" dirty="0"/>
        </a:p>
      </dsp:txBody>
      <dsp:txXfrm>
        <a:off x="1429950" y="1390283"/>
        <a:ext cx="1159230" cy="728409"/>
      </dsp:txXfrm>
    </dsp:sp>
    <dsp:sp modelId="{E38C9B53-FADE-1541-8F02-51B48F8BA01B}">
      <dsp:nvSpPr>
        <dsp:cNvPr id="0" name=""/>
        <dsp:cNvSpPr/>
      </dsp:nvSpPr>
      <dsp:spPr>
        <a:xfrm>
          <a:off x="2751003"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Objet d’apprentissage 3</a:t>
          </a:r>
          <a:endParaRPr lang="fr-FR" sz="1000" kern="1200" dirty="0"/>
        </a:p>
      </dsp:txBody>
      <dsp:txXfrm>
        <a:off x="2790408" y="1390283"/>
        <a:ext cx="1159230" cy="728409"/>
      </dsp:txXfrm>
    </dsp:sp>
    <dsp:sp modelId="{B97E521B-07C6-1E45-AFE2-C02B3867FA2D}">
      <dsp:nvSpPr>
        <dsp:cNvPr id="0" name=""/>
        <dsp:cNvSpPr/>
      </dsp:nvSpPr>
      <dsp:spPr>
        <a:xfrm>
          <a:off x="4111462"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Situation complexe 1</a:t>
          </a:r>
          <a:endParaRPr lang="fr-FR" sz="1000" kern="1200" dirty="0"/>
        </a:p>
      </dsp:txBody>
      <dsp:txXfrm>
        <a:off x="4150867" y="1390283"/>
        <a:ext cx="1159230" cy="728409"/>
      </dsp:txXfrm>
    </dsp:sp>
    <dsp:sp modelId="{25751037-4834-6C44-A3BD-940297D7F054}">
      <dsp:nvSpPr>
        <dsp:cNvPr id="0" name=""/>
        <dsp:cNvSpPr/>
      </dsp:nvSpPr>
      <dsp:spPr>
        <a:xfrm>
          <a:off x="5471920"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Situation complexe 2</a:t>
          </a:r>
          <a:endParaRPr lang="fr-FR" sz="1000" kern="1200" dirty="0"/>
        </a:p>
      </dsp:txBody>
      <dsp:txXfrm>
        <a:off x="5511325" y="1390283"/>
        <a:ext cx="1159230" cy="728409"/>
      </dsp:txXfrm>
    </dsp:sp>
    <dsp:sp modelId="{B7BF8A4E-C82E-7548-ABE7-C02FF655A2CE}">
      <dsp:nvSpPr>
        <dsp:cNvPr id="0" name=""/>
        <dsp:cNvSpPr/>
      </dsp:nvSpPr>
      <dsp:spPr>
        <a:xfrm>
          <a:off x="6832378"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Épreuve</a:t>
          </a:r>
          <a:endParaRPr lang="fr-FR" sz="1000" kern="1200" dirty="0"/>
        </a:p>
      </dsp:txBody>
      <dsp:txXfrm>
        <a:off x="6871783" y="1390283"/>
        <a:ext cx="1159230" cy="7284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36D46-E69D-5540-B89A-1EF0118D25BF}">
      <dsp:nvSpPr>
        <dsp:cNvPr id="0" name=""/>
        <dsp:cNvSpPr/>
      </dsp:nvSpPr>
      <dsp:spPr>
        <a:xfrm>
          <a:off x="2" y="351810"/>
          <a:ext cx="8100502" cy="2805356"/>
        </a:xfrm>
        <a:prstGeom prst="rightArrow">
          <a:avLst/>
        </a:prstGeom>
        <a:solidFill>
          <a:schemeClr val="accent1">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FB05298-1343-6144-A5CB-97677151D532}">
      <dsp:nvSpPr>
        <dsp:cNvPr id="0" name=""/>
        <dsp:cNvSpPr/>
      </dsp:nvSpPr>
      <dsp:spPr>
        <a:xfrm>
          <a:off x="215109"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Situation complexe1</a:t>
          </a:r>
          <a:endParaRPr lang="fr-FR" sz="1000" kern="1200" dirty="0"/>
        </a:p>
      </dsp:txBody>
      <dsp:txXfrm>
        <a:off x="254514" y="1390283"/>
        <a:ext cx="1159230" cy="728409"/>
      </dsp:txXfrm>
    </dsp:sp>
    <dsp:sp modelId="{A5E2D2E7-9174-4840-880A-B73220D9B28F}">
      <dsp:nvSpPr>
        <dsp:cNvPr id="0" name=""/>
        <dsp:cNvSpPr/>
      </dsp:nvSpPr>
      <dsp:spPr>
        <a:xfrm>
          <a:off x="1582094" y="1350878"/>
          <a:ext cx="1238040" cy="807219"/>
        </a:xfrm>
        <a:prstGeom prst="roundRect">
          <a:avLst/>
        </a:prstGeom>
        <a:solidFill>
          <a:srgbClr val="FF00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Objet d’apprentissage 1</a:t>
          </a:r>
          <a:endParaRPr lang="fr-FR" sz="1000" kern="1200" dirty="0"/>
        </a:p>
      </dsp:txBody>
      <dsp:txXfrm>
        <a:off x="1621499" y="1390283"/>
        <a:ext cx="1159230" cy="728409"/>
      </dsp:txXfrm>
    </dsp:sp>
    <dsp:sp modelId="{E38C9B53-FADE-1541-8F02-51B48F8BA01B}">
      <dsp:nvSpPr>
        <dsp:cNvPr id="0" name=""/>
        <dsp:cNvSpPr/>
      </dsp:nvSpPr>
      <dsp:spPr>
        <a:xfrm>
          <a:off x="2949078" y="1350878"/>
          <a:ext cx="1238040" cy="807219"/>
        </a:xfrm>
        <a:prstGeom prst="roundRect">
          <a:avLst/>
        </a:prstGeom>
        <a:solidFill>
          <a:srgbClr val="9DE61E"/>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Objet d’apprentissage 2</a:t>
          </a:r>
          <a:endParaRPr lang="fr-FR" sz="1000" kern="1200" dirty="0"/>
        </a:p>
      </dsp:txBody>
      <dsp:txXfrm>
        <a:off x="2988483" y="1390283"/>
        <a:ext cx="1159230" cy="728409"/>
      </dsp:txXfrm>
    </dsp:sp>
    <dsp:sp modelId="{F43E7050-11A0-DB47-8504-C5FC0ADA9A41}">
      <dsp:nvSpPr>
        <dsp:cNvPr id="0" name=""/>
        <dsp:cNvSpPr/>
      </dsp:nvSpPr>
      <dsp:spPr>
        <a:xfrm>
          <a:off x="4316063" y="1354668"/>
          <a:ext cx="835364" cy="79963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a:t>
          </a:r>
          <a:endParaRPr lang="fr-FR" sz="1000" kern="1200" dirty="0"/>
        </a:p>
      </dsp:txBody>
      <dsp:txXfrm>
        <a:off x="4355098" y="1393703"/>
        <a:ext cx="757294" cy="721569"/>
      </dsp:txXfrm>
    </dsp:sp>
    <dsp:sp modelId="{B97E521B-07C6-1E45-AFE2-C02B3867FA2D}">
      <dsp:nvSpPr>
        <dsp:cNvPr id="0" name=""/>
        <dsp:cNvSpPr/>
      </dsp:nvSpPr>
      <dsp:spPr>
        <a:xfrm>
          <a:off x="5280371"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Situation complexe 2</a:t>
          </a:r>
          <a:endParaRPr lang="fr-FR" sz="1000" kern="1200" dirty="0"/>
        </a:p>
      </dsp:txBody>
      <dsp:txXfrm>
        <a:off x="5319776" y="1390283"/>
        <a:ext cx="1159230" cy="728409"/>
      </dsp:txXfrm>
    </dsp:sp>
    <dsp:sp modelId="{B7BF8A4E-C82E-7548-ABE7-C02FF655A2CE}">
      <dsp:nvSpPr>
        <dsp:cNvPr id="0" name=""/>
        <dsp:cNvSpPr/>
      </dsp:nvSpPr>
      <dsp:spPr>
        <a:xfrm>
          <a:off x="6647356" y="1350878"/>
          <a:ext cx="1238040" cy="807219"/>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smtClean="0"/>
            <a:t>Épreuve</a:t>
          </a:r>
          <a:endParaRPr lang="fr-FR" sz="1000" kern="1200" dirty="0"/>
        </a:p>
      </dsp:txBody>
      <dsp:txXfrm>
        <a:off x="6686761" y="1390283"/>
        <a:ext cx="1159230" cy="72840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MATH-FGA   Janvier 2016</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34B785-8C92-7548-8C55-B6C71580B348}" type="datetime1">
              <a:rPr lang="fr-CA" smtClean="0"/>
              <a:t>16-01-28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Animatrice : Mélanie Tremblay</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7D6D18-3227-F248-B177-CEB294F31B7A}" type="slidenum">
              <a:rPr lang="fr-FR" smtClean="0"/>
              <a:t>‹#›</a:t>
            </a:fld>
            <a:endParaRPr lang="fr-FR"/>
          </a:p>
        </p:txBody>
      </p:sp>
    </p:spTree>
    <p:extLst>
      <p:ext uri="{BB962C8B-B14F-4D97-AF65-F5344CB8AC3E}">
        <p14:creationId xmlns:p14="http://schemas.microsoft.com/office/powerpoint/2010/main" val="2204405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MATH-FGA   Janvier 2016</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3E76B-52FA-DB48-88A5-42B51D63A7C3}" type="datetime1">
              <a:rPr lang="fr-CA" smtClean="0"/>
              <a:t>16-01-28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Animatrice : Mélanie Tremblay</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ABB5F-E064-D74C-A2DF-4D8A79C5B38F}" type="slidenum">
              <a:rPr lang="fr-FR" smtClean="0"/>
              <a:t>‹#›</a:t>
            </a:fld>
            <a:endParaRPr lang="fr-FR"/>
          </a:p>
        </p:txBody>
      </p:sp>
    </p:spTree>
    <p:extLst>
      <p:ext uri="{BB962C8B-B14F-4D97-AF65-F5344CB8AC3E}">
        <p14:creationId xmlns:p14="http://schemas.microsoft.com/office/powerpoint/2010/main" val="1437274875"/>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6</a:t>
            </a:fld>
            <a:endParaRPr lang="en-GB"/>
          </a:p>
        </p:txBody>
      </p:sp>
      <p:sp>
        <p:nvSpPr>
          <p:cNvPr id="5" name="Espace réservé du pied de page 4"/>
          <p:cNvSpPr>
            <a:spLocks noGrp="1"/>
          </p:cNvSpPr>
          <p:nvPr>
            <p:ph type="ftr" sz="quarter" idx="11"/>
          </p:nvPr>
        </p:nvSpPr>
        <p:spPr/>
        <p:txBody>
          <a:bodyPr/>
          <a:lstStyle/>
          <a:p>
            <a:r>
              <a:rPr lang="en-GB" smtClean="0"/>
              <a:t>Animatrice : Mélanie Tremblay</a:t>
            </a:r>
            <a:endParaRPr lang="en-GB"/>
          </a:p>
        </p:txBody>
      </p:sp>
      <p:sp>
        <p:nvSpPr>
          <p:cNvPr id="6" name="Espace réservé de l'en-tête 5"/>
          <p:cNvSpPr>
            <a:spLocks noGrp="1"/>
          </p:cNvSpPr>
          <p:nvPr>
            <p:ph type="hdr" sz="quarter" idx="12"/>
          </p:nvPr>
        </p:nvSpPr>
        <p:spPr/>
        <p:txBody>
          <a:bodyPr/>
          <a:lstStyle/>
          <a:p>
            <a:r>
              <a:rPr lang="en-GB" smtClean="0"/>
              <a:t>MATH-FGA   Janvier 2016</a:t>
            </a:r>
            <a:endParaRPr lang="en-GB"/>
          </a:p>
        </p:txBody>
      </p:sp>
    </p:spTree>
    <p:extLst>
      <p:ext uri="{BB962C8B-B14F-4D97-AF65-F5344CB8AC3E}">
        <p14:creationId xmlns:p14="http://schemas.microsoft.com/office/powerpoint/2010/main" val="125870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fontScale="92500"/>
          </a:bodyPr>
          <a:lstStyle/>
          <a:p>
            <a:r>
              <a:rPr lang="fr-FR" dirty="0" smtClean="0"/>
              <a:t>Prémisses : </a:t>
            </a:r>
            <a:endParaRPr lang="fr-FR" sz="1200" kern="1200" dirty="0" smtClean="0">
              <a:solidFill>
                <a:schemeClr val="tx1"/>
              </a:solidFill>
              <a:latin typeface="+mn-lt"/>
              <a:ea typeface="+mn-ea"/>
              <a:cs typeface="+mn-cs"/>
            </a:endParaRPr>
          </a:p>
          <a:p>
            <a:endParaRPr lang="fr-FR" sz="1200" b="1"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1)</a:t>
            </a:r>
            <a:r>
              <a:rPr lang="fr-FR" sz="1200" b="1"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Illustrer la </a:t>
            </a:r>
            <a:r>
              <a:rPr lang="fr-FR" sz="1200" b="1" kern="1200" dirty="0" err="1" smtClean="0">
                <a:solidFill>
                  <a:schemeClr val="tx1"/>
                </a:solidFill>
                <a:latin typeface="+mn-lt"/>
                <a:ea typeface="+mn-ea"/>
                <a:cs typeface="+mn-cs"/>
              </a:rPr>
              <a:t>dépendance</a:t>
            </a:r>
            <a:r>
              <a:rPr lang="fr-FR" sz="1200" b="1" kern="1200" dirty="0" smtClean="0">
                <a:solidFill>
                  <a:schemeClr val="tx1"/>
                </a:solidFill>
                <a:latin typeface="+mn-lt"/>
                <a:ea typeface="+mn-ea"/>
                <a:cs typeface="+mn-cs"/>
              </a:rPr>
              <a:t> entre les variables d'une situation. (3e secondaire) </a:t>
            </a:r>
            <a:endParaRPr lang="fr-FR" dirty="0" smtClean="0"/>
          </a:p>
          <a:p>
            <a:r>
              <a:rPr lang="fr-FR" sz="1200" kern="1200" dirty="0" smtClean="0">
                <a:solidFill>
                  <a:schemeClr val="tx1"/>
                </a:solidFill>
                <a:latin typeface="+mn-lt"/>
                <a:ea typeface="+mn-ea"/>
                <a:cs typeface="+mn-cs"/>
              </a:rPr>
              <a:t>Dans toutes les situations, nous demandons aux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de </a:t>
            </a:r>
            <a:r>
              <a:rPr lang="fr-FR" sz="1200" kern="1200" dirty="0" err="1" smtClean="0">
                <a:solidFill>
                  <a:schemeClr val="tx1"/>
                </a:solidFill>
                <a:latin typeface="+mn-lt"/>
                <a:ea typeface="+mn-ea"/>
                <a:cs typeface="+mn-cs"/>
              </a:rPr>
              <a:t>décrire</a:t>
            </a:r>
            <a:r>
              <a:rPr lang="fr-FR" sz="1200" kern="1200" dirty="0" smtClean="0">
                <a:solidFill>
                  <a:schemeClr val="tx1"/>
                </a:solidFill>
                <a:latin typeface="+mn-lt"/>
                <a:ea typeface="+mn-ea"/>
                <a:cs typeface="+mn-cs"/>
              </a:rPr>
              <a:t> sa perception de la situation par une phrase. Cette phrase sert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mettre en </a:t>
            </a:r>
            <a:r>
              <a:rPr lang="fr-FR" sz="1200" kern="1200" dirty="0" err="1" smtClean="0">
                <a:solidFill>
                  <a:schemeClr val="tx1"/>
                </a:solidFill>
                <a:latin typeface="+mn-lt"/>
                <a:ea typeface="+mn-ea"/>
                <a:cs typeface="+mn-cs"/>
              </a:rPr>
              <a:t>évidence</a:t>
            </a:r>
            <a:r>
              <a:rPr lang="fr-FR" sz="1200" kern="1200" dirty="0" smtClean="0">
                <a:solidFill>
                  <a:schemeClr val="tx1"/>
                </a:solidFill>
                <a:latin typeface="+mn-lt"/>
                <a:ea typeface="+mn-ea"/>
                <a:cs typeface="+mn-cs"/>
              </a:rPr>
              <a:t> quelle est la grandeur qui est </a:t>
            </a:r>
            <a:r>
              <a:rPr lang="fr-FR" sz="1200" kern="1200" dirty="0" err="1" smtClean="0">
                <a:solidFill>
                  <a:schemeClr val="tx1"/>
                </a:solidFill>
                <a:latin typeface="+mn-lt"/>
                <a:ea typeface="+mn-ea"/>
                <a:cs typeface="+mn-cs"/>
              </a:rPr>
              <a:t>prédominante</a:t>
            </a:r>
            <a:r>
              <a:rPr lang="fr-FR" sz="1200" kern="1200" dirty="0" smtClean="0">
                <a:solidFill>
                  <a:schemeClr val="tx1"/>
                </a:solidFill>
                <a:latin typeface="+mn-lt"/>
                <a:ea typeface="+mn-ea"/>
                <a:cs typeface="+mn-cs"/>
              </a:rPr>
              <a:t> (celle qu'on </a:t>
            </a:r>
            <a:r>
              <a:rPr lang="fr-FR" sz="1200" kern="1200" dirty="0" err="1" smtClean="0">
                <a:solidFill>
                  <a:schemeClr val="tx1"/>
                </a:solidFill>
                <a:latin typeface="+mn-lt"/>
                <a:ea typeface="+mn-ea"/>
                <a:cs typeface="+mn-cs"/>
              </a:rPr>
              <a:t>contrôle</a:t>
            </a:r>
            <a:r>
              <a:rPr lang="fr-FR" sz="1200" kern="1200" dirty="0" smtClean="0">
                <a:solidFill>
                  <a:schemeClr val="tx1"/>
                </a:solidFill>
                <a:latin typeface="+mn-lt"/>
                <a:ea typeface="+mn-ea"/>
                <a:cs typeface="+mn-cs"/>
              </a:rPr>
              <a:t>, qu'on regarde en premier) et quelle est la grandeur </a:t>
            </a:r>
            <a:r>
              <a:rPr lang="fr-FR" sz="1200" kern="1200" dirty="0" err="1" smtClean="0">
                <a:solidFill>
                  <a:schemeClr val="tx1"/>
                </a:solidFill>
                <a:latin typeface="+mn-lt"/>
                <a:ea typeface="+mn-ea"/>
                <a:cs typeface="+mn-cs"/>
              </a:rPr>
              <a:t>conséquente</a:t>
            </a:r>
            <a:r>
              <a:rPr lang="fr-FR" sz="1200" kern="1200" dirty="0" smtClean="0">
                <a:solidFill>
                  <a:schemeClr val="tx1"/>
                </a:solidFill>
                <a:latin typeface="+mn-lt"/>
                <a:ea typeface="+mn-ea"/>
                <a:cs typeface="+mn-cs"/>
              </a:rPr>
              <a:t> (qui </a:t>
            </a:r>
            <a:r>
              <a:rPr lang="fr-FR" sz="1200" kern="1200" dirty="0" err="1" smtClean="0">
                <a:solidFill>
                  <a:schemeClr val="tx1"/>
                </a:solidFill>
                <a:latin typeface="+mn-lt"/>
                <a:ea typeface="+mn-ea"/>
                <a:cs typeface="+mn-cs"/>
              </a:rPr>
              <a:t>dépend</a:t>
            </a:r>
            <a:r>
              <a:rPr lang="fr-FR" sz="1200" kern="1200" dirty="0" smtClean="0">
                <a:solidFill>
                  <a:schemeClr val="tx1"/>
                </a:solidFill>
                <a:latin typeface="+mn-lt"/>
                <a:ea typeface="+mn-ea"/>
                <a:cs typeface="+mn-cs"/>
              </a:rPr>
              <a:t> de notre grandeur </a:t>
            </a:r>
            <a:r>
              <a:rPr lang="fr-FR" sz="1200" kern="1200" dirty="0" err="1" smtClean="0">
                <a:solidFill>
                  <a:schemeClr val="tx1"/>
                </a:solidFill>
                <a:latin typeface="+mn-lt"/>
                <a:ea typeface="+mn-ea"/>
                <a:cs typeface="+mn-cs"/>
              </a:rPr>
              <a:t>prédominante</a:t>
            </a:r>
            <a:r>
              <a:rPr lang="fr-FR" sz="1200" kern="1200" dirty="0" smtClean="0">
                <a:solidFill>
                  <a:schemeClr val="tx1"/>
                </a:solidFill>
                <a:latin typeface="+mn-lt"/>
                <a:ea typeface="+mn-ea"/>
                <a:cs typeface="+mn-cs"/>
              </a:rPr>
              <a:t>). </a:t>
            </a:r>
            <a:endParaRPr lang="fr-FR" dirty="0" smtClean="0"/>
          </a:p>
          <a:p>
            <a:r>
              <a:rPr lang="fr-FR" sz="1200" kern="1200" dirty="0" smtClean="0">
                <a:solidFill>
                  <a:schemeClr val="tx1"/>
                </a:solidFill>
                <a:latin typeface="+mn-lt"/>
                <a:ea typeface="+mn-ea"/>
                <a:cs typeface="+mn-cs"/>
              </a:rPr>
              <a:t>En </a:t>
            </a:r>
            <a:r>
              <a:rPr lang="fr-FR" sz="1200" kern="1200" dirty="0" err="1" smtClean="0">
                <a:solidFill>
                  <a:schemeClr val="tx1"/>
                </a:solidFill>
                <a:latin typeface="+mn-lt"/>
                <a:ea typeface="+mn-ea"/>
                <a:cs typeface="+mn-cs"/>
              </a:rPr>
              <a:t>troisième</a:t>
            </a:r>
            <a:r>
              <a:rPr lang="fr-FR" sz="1200" kern="1200" dirty="0" smtClean="0">
                <a:solidFill>
                  <a:schemeClr val="tx1"/>
                </a:solidFill>
                <a:latin typeface="+mn-lt"/>
                <a:ea typeface="+mn-ea"/>
                <a:cs typeface="+mn-cs"/>
              </a:rPr>
              <a:t> secondaire, le </a:t>
            </a:r>
            <a:r>
              <a:rPr lang="fr-FR" sz="1200" kern="1200" dirty="0" err="1" smtClean="0">
                <a:solidFill>
                  <a:schemeClr val="tx1"/>
                </a:solidFill>
                <a:latin typeface="+mn-lt"/>
                <a:ea typeface="+mn-ea"/>
                <a:cs typeface="+mn-cs"/>
              </a:rPr>
              <a:t>même</a:t>
            </a:r>
            <a:r>
              <a:rPr lang="fr-FR" sz="1200" kern="1200" dirty="0" smtClean="0">
                <a:solidFill>
                  <a:schemeClr val="tx1"/>
                </a:solidFill>
                <a:latin typeface="+mn-lt"/>
                <a:ea typeface="+mn-ea"/>
                <a:cs typeface="+mn-cs"/>
              </a:rPr>
              <a:t> travail est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faire, mais on modifie le vocabulaire afin d'introduire celui qui est relatif au travail sur les fonctions. Ainsi, la grandeur </a:t>
            </a:r>
            <a:r>
              <a:rPr lang="fr-FR" sz="1200" kern="1200" dirty="0" err="1" smtClean="0">
                <a:solidFill>
                  <a:schemeClr val="tx1"/>
                </a:solidFill>
                <a:latin typeface="+mn-lt"/>
                <a:ea typeface="+mn-ea"/>
                <a:cs typeface="+mn-cs"/>
              </a:rPr>
              <a:t>prédominante</a:t>
            </a:r>
            <a:r>
              <a:rPr lang="fr-FR" sz="1200" kern="1200" dirty="0" smtClean="0">
                <a:solidFill>
                  <a:schemeClr val="tx1"/>
                </a:solidFill>
                <a:latin typeface="+mn-lt"/>
                <a:ea typeface="+mn-ea"/>
                <a:cs typeface="+mn-cs"/>
              </a:rPr>
              <a:t> sera </a:t>
            </a:r>
            <a:r>
              <a:rPr lang="fr-FR" sz="1200" kern="1200" dirty="0" err="1" smtClean="0">
                <a:solidFill>
                  <a:schemeClr val="tx1"/>
                </a:solidFill>
                <a:latin typeface="+mn-lt"/>
                <a:ea typeface="+mn-ea"/>
                <a:cs typeface="+mn-cs"/>
              </a:rPr>
              <a:t>dorénavant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identifiée</a:t>
            </a:r>
            <a:r>
              <a:rPr lang="fr-FR" sz="1200" kern="1200" dirty="0" smtClean="0">
                <a:solidFill>
                  <a:schemeClr val="tx1"/>
                </a:solidFill>
                <a:latin typeface="+mn-lt"/>
                <a:ea typeface="+mn-ea"/>
                <a:cs typeface="+mn-cs"/>
              </a:rPr>
              <a:t> comme </a:t>
            </a:r>
            <a:r>
              <a:rPr lang="fr-FR" sz="1200" kern="1200" dirty="0" err="1" smtClean="0">
                <a:solidFill>
                  <a:schemeClr val="tx1"/>
                </a:solidFill>
                <a:latin typeface="+mn-lt"/>
                <a:ea typeface="+mn-ea"/>
                <a:cs typeface="+mn-cs"/>
              </a:rPr>
              <a:t>étant</a:t>
            </a:r>
            <a:r>
              <a:rPr lang="fr-FR" sz="1200" kern="1200" dirty="0" smtClean="0">
                <a:solidFill>
                  <a:schemeClr val="tx1"/>
                </a:solidFill>
                <a:latin typeface="+mn-lt"/>
                <a:ea typeface="+mn-ea"/>
                <a:cs typeface="+mn-cs"/>
              </a:rPr>
              <a:t> la variable </a:t>
            </a:r>
            <a:r>
              <a:rPr lang="fr-FR" sz="1200" kern="1200" dirty="0" err="1" smtClean="0">
                <a:solidFill>
                  <a:schemeClr val="tx1"/>
                </a:solidFill>
                <a:latin typeface="+mn-lt"/>
                <a:ea typeface="+mn-ea"/>
                <a:cs typeface="+mn-cs"/>
              </a:rPr>
              <a:t>indépendante</a:t>
            </a:r>
            <a:r>
              <a:rPr lang="fr-FR" sz="1200" kern="1200" dirty="0" smtClean="0">
                <a:solidFill>
                  <a:schemeClr val="tx1"/>
                </a:solidFill>
                <a:latin typeface="+mn-lt"/>
                <a:ea typeface="+mn-ea"/>
                <a:cs typeface="+mn-cs"/>
              </a:rPr>
              <a:t> de la situation tandis que la grandeur </a:t>
            </a:r>
            <a:r>
              <a:rPr lang="fr-FR" sz="1200" kern="1200" dirty="0" err="1" smtClean="0">
                <a:solidFill>
                  <a:schemeClr val="tx1"/>
                </a:solidFill>
                <a:latin typeface="+mn-lt"/>
                <a:ea typeface="+mn-ea"/>
                <a:cs typeface="+mn-cs"/>
              </a:rPr>
              <a:t>conséquente</a:t>
            </a:r>
            <a:r>
              <a:rPr lang="fr-FR" sz="1200" kern="1200" dirty="0" smtClean="0">
                <a:solidFill>
                  <a:schemeClr val="tx1"/>
                </a:solidFill>
                <a:latin typeface="+mn-lt"/>
                <a:ea typeface="+mn-ea"/>
                <a:cs typeface="+mn-cs"/>
              </a:rPr>
              <a:t> sera </a:t>
            </a:r>
            <a:r>
              <a:rPr lang="fr-FR" sz="1200" kern="1200" dirty="0" err="1" smtClean="0">
                <a:solidFill>
                  <a:schemeClr val="tx1"/>
                </a:solidFill>
                <a:latin typeface="+mn-lt"/>
                <a:ea typeface="+mn-ea"/>
                <a:cs typeface="+mn-cs"/>
              </a:rPr>
              <a:t>identifiée</a:t>
            </a:r>
            <a:r>
              <a:rPr lang="fr-FR" sz="1200" kern="1200" dirty="0" smtClean="0">
                <a:solidFill>
                  <a:schemeClr val="tx1"/>
                </a:solidFill>
                <a:latin typeface="+mn-lt"/>
                <a:ea typeface="+mn-ea"/>
                <a:cs typeface="+mn-cs"/>
              </a:rPr>
              <a:t> comme la variable </a:t>
            </a:r>
            <a:r>
              <a:rPr lang="fr-FR" sz="1200" kern="1200" dirty="0" err="1" smtClean="0">
                <a:solidFill>
                  <a:schemeClr val="tx1"/>
                </a:solidFill>
                <a:latin typeface="+mn-lt"/>
                <a:ea typeface="+mn-ea"/>
                <a:cs typeface="+mn-cs"/>
              </a:rPr>
              <a:t>dépendante</a:t>
            </a:r>
            <a:r>
              <a:rPr lang="fr-FR" sz="1200" kern="1200" dirty="0" smtClean="0">
                <a:solidFill>
                  <a:schemeClr val="tx1"/>
                </a:solidFill>
                <a:latin typeface="+mn-lt"/>
                <a:ea typeface="+mn-ea"/>
                <a:cs typeface="+mn-cs"/>
              </a:rPr>
              <a:t>. </a:t>
            </a:r>
            <a:endParaRPr lang="fr-FR" dirty="0" smtClean="0"/>
          </a:p>
          <a:p>
            <a:r>
              <a:rPr lang="fr-FR" sz="1200" kern="1200" dirty="0" smtClean="0">
                <a:solidFill>
                  <a:schemeClr val="tx1"/>
                </a:solidFill>
                <a:latin typeface="+mn-lt"/>
                <a:ea typeface="+mn-ea"/>
                <a:cs typeface="+mn-cs"/>
              </a:rPr>
              <a:t>Actuellement, plusieurs manuels de </a:t>
            </a:r>
            <a:r>
              <a:rPr lang="fr-FR" sz="1200" kern="1200" dirty="0" err="1" smtClean="0">
                <a:solidFill>
                  <a:schemeClr val="tx1"/>
                </a:solidFill>
                <a:latin typeface="+mn-lt"/>
                <a:ea typeface="+mn-ea"/>
                <a:cs typeface="+mn-cs"/>
              </a:rPr>
              <a:t>troisième</a:t>
            </a:r>
            <a:r>
              <a:rPr lang="fr-FR" sz="1200" kern="1200" dirty="0" smtClean="0">
                <a:solidFill>
                  <a:schemeClr val="tx1"/>
                </a:solidFill>
                <a:latin typeface="+mn-lt"/>
                <a:ea typeface="+mn-ea"/>
                <a:cs typeface="+mn-cs"/>
              </a:rPr>
              <a:t> secondaire traitent cette question comme s'il n'y avait qu'une seule variable </a:t>
            </a:r>
            <a:r>
              <a:rPr lang="fr-FR" sz="1200" kern="1200" dirty="0" err="1" smtClean="0">
                <a:solidFill>
                  <a:schemeClr val="tx1"/>
                </a:solidFill>
                <a:latin typeface="+mn-lt"/>
                <a:ea typeface="+mn-ea"/>
                <a:cs typeface="+mn-cs"/>
              </a:rPr>
              <a:t>indépendante</a:t>
            </a:r>
            <a:r>
              <a:rPr lang="fr-FR" sz="1200" kern="1200" dirty="0" smtClean="0">
                <a:solidFill>
                  <a:schemeClr val="tx1"/>
                </a:solidFill>
                <a:latin typeface="+mn-lt"/>
                <a:ea typeface="+mn-ea"/>
                <a:cs typeface="+mn-cs"/>
              </a:rPr>
              <a:t> possible. Suite au travail que nous avons fait, les deux grandeurs pourraient </a:t>
            </a:r>
            <a:r>
              <a:rPr lang="fr-FR" sz="1200" kern="1200" dirty="0" err="1" smtClean="0">
                <a:solidFill>
                  <a:schemeClr val="tx1"/>
                </a:solidFill>
                <a:latin typeface="+mn-lt"/>
                <a:ea typeface="+mn-ea"/>
                <a:cs typeface="+mn-cs"/>
              </a:rPr>
              <a:t>être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considérées</a:t>
            </a:r>
            <a:r>
              <a:rPr lang="fr-FR" sz="1200" kern="1200" dirty="0" smtClean="0">
                <a:solidFill>
                  <a:schemeClr val="tx1"/>
                </a:solidFill>
                <a:latin typeface="+mn-lt"/>
                <a:ea typeface="+mn-ea"/>
                <a:cs typeface="+mn-cs"/>
              </a:rPr>
              <a:t> comme des variables </a:t>
            </a:r>
            <a:r>
              <a:rPr lang="fr-FR" sz="1200" kern="1200" dirty="0" err="1" smtClean="0">
                <a:solidFill>
                  <a:schemeClr val="tx1"/>
                </a:solidFill>
                <a:latin typeface="+mn-lt"/>
                <a:ea typeface="+mn-ea"/>
                <a:cs typeface="+mn-cs"/>
              </a:rPr>
              <a:t>indépendantes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la condition que la verbalisation de la situation faite par l'</a:t>
            </a:r>
            <a:r>
              <a:rPr lang="fr-FR" sz="1200" kern="1200" dirty="0" err="1" smtClean="0">
                <a:solidFill>
                  <a:schemeClr val="tx1"/>
                </a:solidFill>
                <a:latin typeface="+mn-lt"/>
                <a:ea typeface="+mn-ea"/>
                <a:cs typeface="+mn-cs"/>
              </a:rPr>
              <a:t>élève</a:t>
            </a:r>
            <a:r>
              <a:rPr lang="fr-FR" sz="1200" kern="1200" dirty="0" smtClean="0">
                <a:solidFill>
                  <a:schemeClr val="tx1"/>
                </a:solidFill>
                <a:latin typeface="+mn-lt"/>
                <a:ea typeface="+mn-ea"/>
                <a:cs typeface="+mn-cs"/>
              </a:rPr>
              <a:t> le mette en </a:t>
            </a:r>
            <a:r>
              <a:rPr lang="fr-FR" sz="1200" kern="1200" dirty="0" err="1" smtClean="0">
                <a:solidFill>
                  <a:schemeClr val="tx1"/>
                </a:solidFill>
                <a:latin typeface="+mn-lt"/>
                <a:ea typeface="+mn-ea"/>
                <a:cs typeface="+mn-cs"/>
              </a:rPr>
              <a:t>évidence</a:t>
            </a:r>
            <a:r>
              <a:rPr lang="fr-FR" sz="1200" kern="1200" dirty="0" smtClean="0">
                <a:solidFill>
                  <a:schemeClr val="tx1"/>
                </a:solidFill>
                <a:latin typeface="+mn-lt"/>
                <a:ea typeface="+mn-ea"/>
                <a:cs typeface="+mn-cs"/>
              </a:rPr>
              <a:t>. </a:t>
            </a:r>
            <a:endParaRPr lang="fr-FR" dirty="0" smtClean="0"/>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2)</a:t>
            </a:r>
            <a:r>
              <a:rPr lang="fr-FR" sz="1200" b="0" kern="1200" baseline="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Résoudre</a:t>
            </a:r>
            <a:r>
              <a:rPr lang="fr-FR" sz="1200" b="1" kern="1200" dirty="0" smtClean="0">
                <a:solidFill>
                  <a:schemeClr val="tx1"/>
                </a:solidFill>
                <a:latin typeface="+mn-lt"/>
                <a:ea typeface="+mn-ea"/>
                <a:cs typeface="+mn-cs"/>
              </a:rPr>
              <a:t> des </a:t>
            </a:r>
            <a:r>
              <a:rPr lang="fr-FR" sz="1200" b="1" kern="1200" dirty="0" err="1" smtClean="0">
                <a:solidFill>
                  <a:schemeClr val="tx1"/>
                </a:solidFill>
                <a:latin typeface="+mn-lt"/>
                <a:ea typeface="+mn-ea"/>
                <a:cs typeface="+mn-cs"/>
              </a:rPr>
              <a:t>problèmes</a:t>
            </a:r>
            <a:r>
              <a:rPr lang="fr-FR" sz="1200" b="1" kern="1200" dirty="0" smtClean="0">
                <a:solidFill>
                  <a:schemeClr val="tx1"/>
                </a:solidFill>
                <a:latin typeface="+mn-lt"/>
                <a:ea typeface="+mn-ea"/>
                <a:cs typeface="+mn-cs"/>
              </a:rPr>
              <a:t> portant sur des situations </a:t>
            </a:r>
            <a:r>
              <a:rPr lang="fr-FR" sz="1200" b="1" kern="1200" dirty="0" err="1" smtClean="0">
                <a:solidFill>
                  <a:schemeClr val="tx1"/>
                </a:solidFill>
                <a:latin typeface="+mn-lt"/>
                <a:ea typeface="+mn-ea"/>
                <a:cs typeface="+mn-cs"/>
              </a:rPr>
              <a:t>où</a:t>
            </a:r>
            <a:r>
              <a:rPr lang="fr-FR" sz="1200" b="1" kern="1200" dirty="0" smtClean="0">
                <a:solidFill>
                  <a:schemeClr val="tx1"/>
                </a:solidFill>
                <a:latin typeface="+mn-lt"/>
                <a:ea typeface="+mn-ea"/>
                <a:cs typeface="+mn-cs"/>
              </a:rPr>
              <a:t> la relation entre les variables est </a:t>
            </a:r>
            <a:r>
              <a:rPr lang="fr-FR" sz="1200" b="1" kern="1200" dirty="0" err="1" smtClean="0">
                <a:solidFill>
                  <a:schemeClr val="tx1"/>
                </a:solidFill>
                <a:latin typeface="+mn-lt"/>
                <a:ea typeface="+mn-ea"/>
                <a:cs typeface="+mn-cs"/>
              </a:rPr>
              <a:t>linéaire</a:t>
            </a:r>
            <a:r>
              <a:rPr lang="fr-FR" sz="1200" b="1" kern="1200" dirty="0" smtClean="0">
                <a:solidFill>
                  <a:schemeClr val="tx1"/>
                </a:solidFill>
                <a:latin typeface="+mn-lt"/>
                <a:ea typeface="+mn-ea"/>
                <a:cs typeface="+mn-cs"/>
              </a:rPr>
              <a:t>. (3e secondaire) </a:t>
            </a:r>
            <a:endParaRPr lang="fr-FR" dirty="0" smtClean="0"/>
          </a:p>
          <a:p>
            <a:r>
              <a:rPr lang="fr-FR" sz="1200" kern="1200" dirty="0" smtClean="0">
                <a:solidFill>
                  <a:schemeClr val="tx1"/>
                </a:solidFill>
                <a:latin typeface="+mn-lt"/>
                <a:ea typeface="+mn-ea"/>
                <a:cs typeface="+mn-cs"/>
              </a:rPr>
              <a:t>Un certain nombre de situations </a:t>
            </a:r>
            <a:r>
              <a:rPr lang="fr-FR" sz="1200" kern="1200" dirty="0" err="1" smtClean="0">
                <a:solidFill>
                  <a:schemeClr val="tx1"/>
                </a:solidFill>
                <a:latin typeface="+mn-lt"/>
                <a:ea typeface="+mn-ea"/>
                <a:cs typeface="+mn-cs"/>
              </a:rPr>
              <a:t>présentées</a:t>
            </a:r>
            <a:r>
              <a:rPr lang="fr-FR" sz="1200" kern="1200" dirty="0" smtClean="0">
                <a:solidFill>
                  <a:schemeClr val="tx1"/>
                </a:solidFill>
                <a:latin typeface="+mn-lt"/>
                <a:ea typeface="+mn-ea"/>
                <a:cs typeface="+mn-cs"/>
              </a:rPr>
              <a:t> dans le recueil déposé aux étudiants sont des situations proportionnelles ou, à tout le moins, proportionnelles à une constante </a:t>
            </a:r>
            <a:r>
              <a:rPr lang="fr-FR" sz="1200" kern="1200" dirty="0" err="1" smtClean="0">
                <a:solidFill>
                  <a:schemeClr val="tx1"/>
                </a:solidFill>
                <a:latin typeface="+mn-lt"/>
                <a:ea typeface="+mn-ea"/>
                <a:cs typeface="+mn-cs"/>
              </a:rPr>
              <a:t>près</a:t>
            </a:r>
            <a:r>
              <a:rPr lang="fr-FR" sz="1200" kern="1200" dirty="0" smtClean="0">
                <a:solidFill>
                  <a:schemeClr val="tx1"/>
                </a:solidFill>
                <a:latin typeface="+mn-lt"/>
                <a:ea typeface="+mn-ea"/>
                <a:cs typeface="+mn-cs"/>
              </a:rPr>
              <a:t>. De ce fait, le travail fait dans les </a:t>
            </a:r>
            <a:r>
              <a:rPr lang="fr-FR" sz="1200" kern="1200" dirty="0" err="1" smtClean="0">
                <a:solidFill>
                  <a:schemeClr val="tx1"/>
                </a:solidFill>
                <a:latin typeface="+mn-lt"/>
                <a:ea typeface="+mn-ea"/>
                <a:cs typeface="+mn-cs"/>
              </a:rPr>
              <a:t>différents</a:t>
            </a:r>
            <a:r>
              <a:rPr lang="fr-FR" sz="1200" kern="1200" dirty="0" smtClean="0">
                <a:solidFill>
                  <a:schemeClr val="tx1"/>
                </a:solidFill>
                <a:latin typeface="+mn-lt"/>
                <a:ea typeface="+mn-ea"/>
                <a:cs typeface="+mn-cs"/>
              </a:rPr>
              <a:t> modes de </a:t>
            </a:r>
            <a:r>
              <a:rPr lang="fr-FR" sz="1200" kern="1200" dirty="0" err="1" smtClean="0">
                <a:solidFill>
                  <a:schemeClr val="tx1"/>
                </a:solidFill>
                <a:latin typeface="+mn-lt"/>
                <a:ea typeface="+mn-ea"/>
                <a:cs typeface="+mn-cs"/>
              </a:rPr>
              <a:t>représentation</a:t>
            </a:r>
            <a:r>
              <a:rPr lang="fr-FR" sz="1200" kern="1200" dirty="0" smtClean="0">
                <a:solidFill>
                  <a:schemeClr val="tx1"/>
                </a:solidFill>
                <a:latin typeface="+mn-lt"/>
                <a:ea typeface="+mn-ea"/>
                <a:cs typeface="+mn-cs"/>
              </a:rPr>
              <a:t> peut servir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mettre en </a:t>
            </a:r>
            <a:r>
              <a:rPr lang="fr-FR" sz="1200" kern="1200" dirty="0" err="1" smtClean="0">
                <a:solidFill>
                  <a:schemeClr val="tx1"/>
                </a:solidFill>
                <a:latin typeface="+mn-lt"/>
                <a:ea typeface="+mn-ea"/>
                <a:cs typeface="+mn-cs"/>
              </a:rPr>
              <a:t>évidence</a:t>
            </a:r>
            <a:r>
              <a:rPr lang="fr-FR" sz="1200" kern="1200" dirty="0" smtClean="0">
                <a:solidFill>
                  <a:schemeClr val="tx1"/>
                </a:solidFill>
                <a:latin typeface="+mn-lt"/>
                <a:ea typeface="+mn-ea"/>
                <a:cs typeface="+mn-cs"/>
              </a:rPr>
              <a:t> la </a:t>
            </a:r>
            <a:r>
              <a:rPr lang="fr-FR" sz="1200" kern="1200" dirty="0" err="1" smtClean="0">
                <a:solidFill>
                  <a:schemeClr val="tx1"/>
                </a:solidFill>
                <a:latin typeface="+mn-lt"/>
                <a:ea typeface="+mn-ea"/>
                <a:cs typeface="+mn-cs"/>
              </a:rPr>
              <a:t>caractéristique</a:t>
            </a:r>
            <a:r>
              <a:rPr lang="fr-FR" sz="1200" kern="1200" dirty="0" smtClean="0">
                <a:solidFill>
                  <a:schemeClr val="tx1"/>
                </a:solidFill>
                <a:latin typeface="+mn-lt"/>
                <a:ea typeface="+mn-ea"/>
                <a:cs typeface="+mn-cs"/>
              </a:rPr>
              <a:t> de variation propre au </a:t>
            </a:r>
            <a:r>
              <a:rPr lang="fr-FR" sz="1200" kern="1200" dirty="0" err="1" smtClean="0">
                <a:solidFill>
                  <a:schemeClr val="tx1"/>
                </a:solidFill>
                <a:latin typeface="+mn-lt"/>
                <a:ea typeface="+mn-ea"/>
                <a:cs typeface="+mn-cs"/>
              </a:rPr>
              <a:t>modèle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linéaire</a:t>
            </a:r>
            <a:r>
              <a:rPr lang="fr-FR" sz="1200" kern="1200" dirty="0" smtClean="0">
                <a:solidFill>
                  <a:schemeClr val="tx1"/>
                </a:solidFill>
                <a:latin typeface="+mn-lt"/>
                <a:ea typeface="+mn-ea"/>
                <a:cs typeface="+mn-cs"/>
              </a:rPr>
              <a:t>. </a:t>
            </a:r>
            <a:endParaRPr lang="fr-FR" dirty="0" smtClean="0"/>
          </a:p>
          <a:p>
            <a:r>
              <a:rPr lang="fr-FR" sz="1200" kern="1200" dirty="0" smtClean="0">
                <a:solidFill>
                  <a:schemeClr val="tx1"/>
                </a:solidFill>
                <a:latin typeface="+mn-lt"/>
                <a:ea typeface="+mn-ea"/>
                <a:cs typeface="+mn-cs"/>
              </a:rPr>
              <a:t>De plus, notre </a:t>
            </a:r>
            <a:r>
              <a:rPr lang="fr-FR" sz="1200" kern="1200" dirty="0" err="1" smtClean="0">
                <a:solidFill>
                  <a:schemeClr val="tx1"/>
                </a:solidFill>
                <a:latin typeface="+mn-lt"/>
                <a:ea typeface="+mn-ea"/>
                <a:cs typeface="+mn-cs"/>
              </a:rPr>
              <a:t>façon</a:t>
            </a:r>
            <a:r>
              <a:rPr lang="fr-FR" sz="1200" kern="1200" dirty="0" smtClean="0">
                <a:solidFill>
                  <a:schemeClr val="tx1"/>
                </a:solidFill>
                <a:latin typeface="+mn-lt"/>
                <a:ea typeface="+mn-ea"/>
                <a:cs typeface="+mn-cs"/>
              </a:rPr>
              <a:t> d'aborder les situations permet d'habituer les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identifier les </a:t>
            </a:r>
            <a:r>
              <a:rPr lang="fr-FR" sz="1200" kern="1200" dirty="0" err="1" smtClean="0">
                <a:solidFill>
                  <a:schemeClr val="tx1"/>
                </a:solidFill>
                <a:latin typeface="+mn-lt"/>
                <a:ea typeface="+mn-ea"/>
                <a:cs typeface="+mn-cs"/>
              </a:rPr>
              <a:t>points-repères</a:t>
            </a:r>
            <a:r>
              <a:rPr lang="fr-FR" sz="1200" kern="1200" dirty="0" smtClean="0">
                <a:solidFill>
                  <a:schemeClr val="tx1"/>
                </a:solidFill>
                <a:latin typeface="+mn-lt"/>
                <a:ea typeface="+mn-ea"/>
                <a:cs typeface="+mn-cs"/>
              </a:rPr>
              <a:t> d'une situation. Ainsi, ils seront mieux outiller pour saisir le sens de ce qu'on entend par </a:t>
            </a:r>
            <a:r>
              <a:rPr lang="fr-FR" sz="1200" kern="1200" dirty="0" err="1" smtClean="0">
                <a:solidFill>
                  <a:schemeClr val="tx1"/>
                </a:solidFill>
                <a:latin typeface="+mn-lt"/>
                <a:ea typeface="+mn-ea"/>
                <a:cs typeface="+mn-cs"/>
              </a:rPr>
              <a:t>ordonnée</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l'origine, abscisse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l'origine, maximum, minimum, croissance, </a:t>
            </a:r>
            <a:r>
              <a:rPr lang="fr-FR" sz="1200" kern="1200" dirty="0" err="1" smtClean="0">
                <a:solidFill>
                  <a:schemeClr val="tx1"/>
                </a:solidFill>
                <a:latin typeface="+mn-lt"/>
                <a:ea typeface="+mn-ea"/>
                <a:cs typeface="+mn-cs"/>
              </a:rPr>
              <a:t>décroissance</a:t>
            </a:r>
            <a:r>
              <a:rPr lang="fr-FR" sz="1200" kern="1200" dirty="0" smtClean="0">
                <a:solidFill>
                  <a:schemeClr val="tx1"/>
                </a:solidFill>
                <a:latin typeface="+mn-lt"/>
                <a:ea typeface="+mn-ea"/>
                <a:cs typeface="+mn-cs"/>
              </a:rPr>
              <a:t>, ... </a:t>
            </a:r>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3)</a:t>
            </a:r>
            <a:r>
              <a:rPr lang="fr-FR" sz="1200" b="0"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Analyser des variations </a:t>
            </a:r>
            <a:r>
              <a:rPr lang="fr-FR" sz="1200" b="1" kern="1200" dirty="0" err="1" smtClean="0">
                <a:solidFill>
                  <a:schemeClr val="tx1"/>
                </a:solidFill>
                <a:latin typeface="+mn-lt"/>
                <a:ea typeface="+mn-ea"/>
                <a:cs typeface="+mn-cs"/>
              </a:rPr>
              <a:t>à</a:t>
            </a:r>
            <a:r>
              <a:rPr lang="fr-FR" sz="1200" b="1" kern="1200" dirty="0" smtClean="0">
                <a:solidFill>
                  <a:schemeClr val="tx1"/>
                </a:solidFill>
                <a:latin typeface="+mn-lt"/>
                <a:ea typeface="+mn-ea"/>
                <a:cs typeface="+mn-cs"/>
              </a:rPr>
              <a:t> l'aide de divers modes de </a:t>
            </a:r>
            <a:r>
              <a:rPr lang="fr-FR" sz="1200" b="1" kern="1200" dirty="0" err="1" smtClean="0">
                <a:solidFill>
                  <a:schemeClr val="tx1"/>
                </a:solidFill>
                <a:latin typeface="+mn-lt"/>
                <a:ea typeface="+mn-ea"/>
                <a:cs typeface="+mn-cs"/>
              </a:rPr>
              <a:t>représentation</a:t>
            </a:r>
            <a:r>
              <a:rPr lang="fr-FR" sz="1200" b="1" kern="1200" dirty="0" smtClean="0">
                <a:solidFill>
                  <a:schemeClr val="tx1"/>
                </a:solidFill>
                <a:latin typeface="+mn-lt"/>
                <a:ea typeface="+mn-ea"/>
                <a:cs typeface="+mn-cs"/>
              </a:rPr>
              <a:t>. (4e secondaire) </a:t>
            </a:r>
            <a:endParaRPr lang="fr-FR" dirty="0" smtClean="0"/>
          </a:p>
          <a:p>
            <a:r>
              <a:rPr lang="fr-FR" sz="1200" kern="1200" dirty="0" err="1" smtClean="0">
                <a:solidFill>
                  <a:schemeClr val="tx1"/>
                </a:solidFill>
                <a:latin typeface="+mn-lt"/>
                <a:ea typeface="+mn-ea"/>
                <a:cs typeface="+mn-cs"/>
              </a:rPr>
              <a:t>Dès</a:t>
            </a:r>
            <a:r>
              <a:rPr lang="fr-FR" sz="1200" kern="1200" dirty="0" smtClean="0">
                <a:solidFill>
                  <a:schemeClr val="tx1"/>
                </a:solidFill>
                <a:latin typeface="+mn-lt"/>
                <a:ea typeface="+mn-ea"/>
                <a:cs typeface="+mn-cs"/>
              </a:rPr>
              <a:t> la </a:t>
            </a:r>
            <a:r>
              <a:rPr lang="fr-FR" sz="1200" kern="1200" dirty="0" err="1" smtClean="0">
                <a:solidFill>
                  <a:schemeClr val="tx1"/>
                </a:solidFill>
                <a:latin typeface="+mn-lt"/>
                <a:ea typeface="+mn-ea"/>
                <a:cs typeface="+mn-cs"/>
              </a:rPr>
              <a:t>deuxième</a:t>
            </a:r>
            <a:r>
              <a:rPr lang="fr-FR" sz="1200" kern="1200" dirty="0" smtClean="0">
                <a:solidFill>
                  <a:schemeClr val="tx1"/>
                </a:solidFill>
                <a:latin typeface="+mn-lt"/>
                <a:ea typeface="+mn-ea"/>
                <a:cs typeface="+mn-cs"/>
              </a:rPr>
              <a:t> secondaire, nous travaillons dans tous les modes de </a:t>
            </a:r>
            <a:r>
              <a:rPr lang="fr-FR" sz="1200" kern="1200" dirty="0" err="1" smtClean="0">
                <a:solidFill>
                  <a:schemeClr val="tx1"/>
                </a:solidFill>
                <a:latin typeface="+mn-lt"/>
                <a:ea typeface="+mn-ea"/>
                <a:cs typeface="+mn-cs"/>
              </a:rPr>
              <a:t>représentation</a:t>
            </a:r>
            <a:r>
              <a:rPr lang="fr-FR" sz="1200" kern="1200" dirty="0" smtClean="0">
                <a:solidFill>
                  <a:schemeClr val="tx1"/>
                </a:solidFill>
                <a:latin typeface="+mn-lt"/>
                <a:ea typeface="+mn-ea"/>
                <a:cs typeface="+mn-cs"/>
              </a:rPr>
              <a:t> et habituons les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passer d'un mode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l'autre. </a:t>
            </a:r>
            <a:r>
              <a:rPr lang="fr-FR" sz="1200" kern="1200" dirty="0" err="1" smtClean="0">
                <a:solidFill>
                  <a:schemeClr val="tx1"/>
                </a:solidFill>
                <a:latin typeface="+mn-lt"/>
                <a:ea typeface="+mn-ea"/>
                <a:cs typeface="+mn-cs"/>
              </a:rPr>
              <a:t>Même</a:t>
            </a:r>
            <a:r>
              <a:rPr lang="fr-FR" sz="1200" kern="1200" dirty="0" smtClean="0">
                <a:solidFill>
                  <a:schemeClr val="tx1"/>
                </a:solidFill>
                <a:latin typeface="+mn-lt"/>
                <a:ea typeface="+mn-ea"/>
                <a:cs typeface="+mn-cs"/>
              </a:rPr>
              <a:t> le mode formel, pourtant assez complexe, est </a:t>
            </a:r>
            <a:r>
              <a:rPr lang="fr-FR" sz="1200" kern="1200" dirty="0" err="1" smtClean="0">
                <a:solidFill>
                  <a:schemeClr val="tx1"/>
                </a:solidFill>
                <a:latin typeface="+mn-lt"/>
                <a:ea typeface="+mn-ea"/>
                <a:cs typeface="+mn-cs"/>
              </a:rPr>
              <a:t>travaillé</a:t>
            </a:r>
            <a:r>
              <a:rPr lang="fr-FR" sz="1200" kern="1200" dirty="0" smtClean="0">
                <a:solidFill>
                  <a:schemeClr val="tx1"/>
                </a:solidFill>
                <a:latin typeface="+mn-lt"/>
                <a:ea typeface="+mn-ea"/>
                <a:cs typeface="+mn-cs"/>
              </a:rPr>
              <a:t> dans les situations </a:t>
            </a:r>
            <a:r>
              <a:rPr lang="fr-FR" sz="1200" kern="1200" dirty="0" err="1" smtClean="0">
                <a:solidFill>
                  <a:schemeClr val="tx1"/>
                </a:solidFill>
                <a:latin typeface="+mn-lt"/>
                <a:ea typeface="+mn-ea"/>
                <a:cs typeface="+mn-cs"/>
              </a:rPr>
              <a:t>géométriques</a:t>
            </a:r>
            <a:r>
              <a:rPr lang="fr-FR" sz="1200" kern="1200" dirty="0" smtClean="0">
                <a:solidFill>
                  <a:schemeClr val="tx1"/>
                </a:solidFill>
                <a:latin typeface="+mn-lt"/>
                <a:ea typeface="+mn-ea"/>
                <a:cs typeface="+mn-cs"/>
              </a:rPr>
              <a:t> que nous proposons aux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de </a:t>
            </a:r>
            <a:r>
              <a:rPr lang="fr-FR" sz="1200" kern="1200" dirty="0" err="1" smtClean="0">
                <a:solidFill>
                  <a:schemeClr val="tx1"/>
                </a:solidFill>
                <a:latin typeface="+mn-lt"/>
                <a:ea typeface="+mn-ea"/>
                <a:cs typeface="+mn-cs"/>
              </a:rPr>
              <a:t>deuxième</a:t>
            </a:r>
            <a:r>
              <a:rPr lang="fr-FR" sz="1200" kern="1200" dirty="0" smtClean="0">
                <a:solidFill>
                  <a:schemeClr val="tx1"/>
                </a:solidFill>
                <a:latin typeface="+mn-lt"/>
                <a:ea typeface="+mn-ea"/>
                <a:cs typeface="+mn-cs"/>
              </a:rPr>
              <a:t> secondaire puisqu'il s'agit souvent de </a:t>
            </a:r>
            <a:r>
              <a:rPr lang="fr-FR" sz="1200" kern="1200" dirty="0" err="1" smtClean="0">
                <a:solidFill>
                  <a:schemeClr val="tx1"/>
                </a:solidFill>
                <a:latin typeface="+mn-lt"/>
                <a:ea typeface="+mn-ea"/>
                <a:cs typeface="+mn-cs"/>
              </a:rPr>
              <a:t>problèmes</a:t>
            </a:r>
            <a:r>
              <a:rPr lang="fr-FR" sz="1200" kern="1200" dirty="0" smtClean="0">
                <a:solidFill>
                  <a:schemeClr val="tx1"/>
                </a:solidFill>
                <a:latin typeface="+mn-lt"/>
                <a:ea typeface="+mn-ea"/>
                <a:cs typeface="+mn-cs"/>
              </a:rPr>
              <a:t> en lien avec l'</a:t>
            </a:r>
            <a:r>
              <a:rPr lang="fr-FR" sz="1200" kern="1200" dirty="0" err="1" smtClean="0">
                <a:solidFill>
                  <a:schemeClr val="tx1"/>
                </a:solidFill>
                <a:latin typeface="+mn-lt"/>
                <a:ea typeface="+mn-ea"/>
                <a:cs typeface="+mn-cs"/>
              </a:rPr>
              <a:t>homothétie</a:t>
            </a:r>
            <a:r>
              <a:rPr lang="fr-FR" sz="1200" kern="1200" dirty="0" smtClean="0">
                <a:solidFill>
                  <a:schemeClr val="tx1"/>
                </a:solidFill>
                <a:latin typeface="+mn-lt"/>
                <a:ea typeface="+mn-ea"/>
                <a:cs typeface="+mn-cs"/>
              </a:rPr>
              <a:t>. Nous </a:t>
            </a:r>
            <a:r>
              <a:rPr lang="fr-FR" sz="1200" kern="1200" dirty="0" err="1" smtClean="0">
                <a:solidFill>
                  <a:schemeClr val="tx1"/>
                </a:solidFill>
                <a:latin typeface="+mn-lt"/>
                <a:ea typeface="+mn-ea"/>
                <a:cs typeface="+mn-cs"/>
              </a:rPr>
              <a:t>détaillerons</a:t>
            </a:r>
            <a:r>
              <a:rPr lang="fr-FR" sz="1200" kern="1200" dirty="0" smtClean="0">
                <a:solidFill>
                  <a:schemeClr val="tx1"/>
                </a:solidFill>
                <a:latin typeface="+mn-lt"/>
                <a:ea typeface="+mn-ea"/>
                <a:cs typeface="+mn-cs"/>
              </a:rPr>
              <a:t> les informations concernant chaque mode de </a:t>
            </a:r>
            <a:r>
              <a:rPr lang="fr-FR" sz="1200" kern="1200" dirty="0" err="1" smtClean="0">
                <a:solidFill>
                  <a:schemeClr val="tx1"/>
                </a:solidFill>
                <a:latin typeface="+mn-lt"/>
                <a:ea typeface="+mn-ea"/>
                <a:cs typeface="+mn-cs"/>
              </a:rPr>
              <a:t>représentation</a:t>
            </a:r>
            <a:r>
              <a:rPr lang="fr-FR" sz="1200" kern="1200" dirty="0" smtClean="0">
                <a:solidFill>
                  <a:schemeClr val="tx1"/>
                </a:solidFill>
                <a:latin typeface="+mn-lt"/>
                <a:ea typeface="+mn-ea"/>
                <a:cs typeface="+mn-cs"/>
              </a:rPr>
              <a:t> dans les pages qui suivent </a:t>
            </a:r>
            <a:endParaRPr lang="fr-FR" dirty="0" smtClean="0"/>
          </a:p>
          <a:p>
            <a:r>
              <a:rPr lang="fr-FR" sz="1200" kern="1200" dirty="0" smtClean="0">
                <a:solidFill>
                  <a:schemeClr val="tx1"/>
                </a:solidFill>
                <a:latin typeface="+mn-lt"/>
                <a:ea typeface="+mn-ea"/>
                <a:cs typeface="+mn-cs"/>
              </a:rPr>
              <a:t>Nous travaillons </a:t>
            </a:r>
            <a:r>
              <a:rPr lang="fr-FR" sz="1200" kern="1200" dirty="0" err="1" smtClean="0">
                <a:solidFill>
                  <a:schemeClr val="tx1"/>
                </a:solidFill>
                <a:latin typeface="+mn-lt"/>
                <a:ea typeface="+mn-ea"/>
                <a:cs typeface="+mn-cs"/>
              </a:rPr>
              <a:t>également</a:t>
            </a:r>
            <a:r>
              <a:rPr lang="fr-FR" sz="1200" kern="1200" dirty="0" smtClean="0">
                <a:solidFill>
                  <a:schemeClr val="tx1"/>
                </a:solidFill>
                <a:latin typeface="+mn-lt"/>
                <a:ea typeface="+mn-ea"/>
                <a:cs typeface="+mn-cs"/>
              </a:rPr>
              <a:t> la </a:t>
            </a:r>
            <a:r>
              <a:rPr lang="fr-FR" sz="1200" kern="1200" dirty="0" err="1" smtClean="0">
                <a:solidFill>
                  <a:schemeClr val="tx1"/>
                </a:solidFill>
                <a:latin typeface="+mn-lt"/>
                <a:ea typeface="+mn-ea"/>
                <a:cs typeface="+mn-cs"/>
              </a:rPr>
              <a:t>différence</a:t>
            </a:r>
            <a:r>
              <a:rPr lang="fr-FR" sz="1200" kern="1200" dirty="0" smtClean="0">
                <a:solidFill>
                  <a:schemeClr val="tx1"/>
                </a:solidFill>
                <a:latin typeface="+mn-lt"/>
                <a:ea typeface="+mn-ea"/>
                <a:cs typeface="+mn-cs"/>
              </a:rPr>
              <a:t> entre une relation et une fonction lorsqu'on s'interroge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savoir si pour une valeur </a:t>
            </a:r>
            <a:r>
              <a:rPr lang="fr-FR" sz="1200" kern="1200" dirty="0" err="1" smtClean="0">
                <a:solidFill>
                  <a:schemeClr val="tx1"/>
                </a:solidFill>
                <a:latin typeface="+mn-lt"/>
                <a:ea typeface="+mn-ea"/>
                <a:cs typeface="+mn-cs"/>
              </a:rPr>
              <a:t>donnée</a:t>
            </a:r>
            <a:r>
              <a:rPr lang="fr-FR" sz="1200" kern="1200" dirty="0" smtClean="0">
                <a:solidFill>
                  <a:schemeClr val="tx1"/>
                </a:solidFill>
                <a:latin typeface="+mn-lt"/>
                <a:ea typeface="+mn-ea"/>
                <a:cs typeface="+mn-cs"/>
              </a:rPr>
              <a:t> de notre grandeur </a:t>
            </a:r>
            <a:r>
              <a:rPr lang="fr-FR" sz="1200" kern="1200" dirty="0" err="1" smtClean="0">
                <a:solidFill>
                  <a:schemeClr val="tx1"/>
                </a:solidFill>
                <a:latin typeface="+mn-lt"/>
                <a:ea typeface="+mn-ea"/>
                <a:cs typeface="+mn-cs"/>
              </a:rPr>
              <a:t>prédominante</a:t>
            </a:r>
            <a:r>
              <a:rPr lang="fr-FR" sz="1200" kern="1200" dirty="0" smtClean="0">
                <a:solidFill>
                  <a:schemeClr val="tx1"/>
                </a:solidFill>
                <a:latin typeface="+mn-lt"/>
                <a:ea typeface="+mn-ea"/>
                <a:cs typeface="+mn-cs"/>
              </a:rPr>
              <a:t>, il est possible d'avoir plus d'une valeur de la grandeur </a:t>
            </a:r>
            <a:r>
              <a:rPr lang="fr-FR" sz="1200" kern="1200" dirty="0" err="1" smtClean="0">
                <a:solidFill>
                  <a:schemeClr val="tx1"/>
                </a:solidFill>
                <a:latin typeface="+mn-lt"/>
                <a:ea typeface="+mn-ea"/>
                <a:cs typeface="+mn-cs"/>
              </a:rPr>
              <a:t>conséquente</a:t>
            </a:r>
            <a:r>
              <a:rPr lang="fr-FR" sz="1200" kern="1200" dirty="0" smtClean="0">
                <a:solidFill>
                  <a:schemeClr val="tx1"/>
                </a:solidFill>
                <a:latin typeface="+mn-lt"/>
                <a:ea typeface="+mn-ea"/>
                <a:cs typeface="+mn-cs"/>
              </a:rPr>
              <a:t> qui lui soit </a:t>
            </a:r>
            <a:r>
              <a:rPr lang="fr-FR" sz="1200" kern="1200" dirty="0" err="1" smtClean="0">
                <a:solidFill>
                  <a:schemeClr val="tx1"/>
                </a:solidFill>
                <a:latin typeface="+mn-lt"/>
                <a:ea typeface="+mn-ea"/>
                <a:cs typeface="+mn-cs"/>
              </a:rPr>
              <a:t>associée</a:t>
            </a:r>
            <a:r>
              <a:rPr lang="fr-FR" sz="1200" kern="1200" dirty="0" smtClean="0">
                <a:solidFill>
                  <a:schemeClr val="tx1"/>
                </a:solidFill>
                <a:latin typeface="+mn-lt"/>
                <a:ea typeface="+mn-ea"/>
                <a:cs typeface="+mn-cs"/>
              </a:rPr>
              <a:t>. </a:t>
            </a:r>
            <a:endParaRPr lang="fr-FR" dirty="0" smtClean="0"/>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4)</a:t>
            </a:r>
            <a:r>
              <a:rPr lang="fr-FR" sz="1200" b="0" kern="1200" baseline="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Déterminer</a:t>
            </a:r>
            <a:r>
              <a:rPr lang="fr-FR" sz="1200" b="1" kern="1200" dirty="0" smtClean="0">
                <a:solidFill>
                  <a:schemeClr val="tx1"/>
                </a:solidFill>
                <a:latin typeface="+mn-lt"/>
                <a:ea typeface="+mn-ea"/>
                <a:cs typeface="+mn-cs"/>
              </a:rPr>
              <a:t> les liens entre la variation des </a:t>
            </a:r>
            <a:r>
              <a:rPr lang="fr-FR" sz="1200" b="1" kern="1200" dirty="0" err="1" smtClean="0">
                <a:solidFill>
                  <a:schemeClr val="tx1"/>
                </a:solidFill>
                <a:latin typeface="+mn-lt"/>
                <a:ea typeface="+mn-ea"/>
                <a:cs typeface="+mn-cs"/>
              </a:rPr>
              <a:t>paramètres</a:t>
            </a:r>
            <a:r>
              <a:rPr lang="fr-FR" sz="1200" b="1" kern="1200" dirty="0" smtClean="0">
                <a:solidFill>
                  <a:schemeClr val="tx1"/>
                </a:solidFill>
                <a:latin typeface="+mn-lt"/>
                <a:ea typeface="+mn-ea"/>
                <a:cs typeface="+mn-cs"/>
              </a:rPr>
              <a:t> et la transformation du graphique </a:t>
            </a:r>
            <a:r>
              <a:rPr lang="fr-FR" sz="1200" b="1" kern="1200" dirty="0" err="1" smtClean="0">
                <a:solidFill>
                  <a:schemeClr val="tx1"/>
                </a:solidFill>
                <a:latin typeface="+mn-lt"/>
                <a:ea typeface="+mn-ea"/>
                <a:cs typeface="+mn-cs"/>
              </a:rPr>
              <a:t>cartésien</a:t>
            </a:r>
            <a:r>
              <a:rPr lang="fr-FR" sz="1200" b="1" kern="1200" dirty="0" smtClean="0">
                <a:solidFill>
                  <a:schemeClr val="tx1"/>
                </a:solidFill>
                <a:latin typeface="+mn-lt"/>
                <a:ea typeface="+mn-ea"/>
                <a:cs typeface="+mn-cs"/>
              </a:rPr>
              <a:t> correspondant.</a:t>
            </a:r>
            <a:br>
              <a:rPr lang="fr-FR" sz="1200" b="1" kern="1200" dirty="0" smtClean="0">
                <a:solidFill>
                  <a:schemeClr val="tx1"/>
                </a:solidFill>
                <a:latin typeface="+mn-lt"/>
                <a:ea typeface="+mn-ea"/>
                <a:cs typeface="+mn-cs"/>
              </a:rPr>
            </a:br>
            <a:r>
              <a:rPr lang="fr-FR" sz="1200" b="1" kern="1200" dirty="0" smtClean="0">
                <a:solidFill>
                  <a:schemeClr val="tx1"/>
                </a:solidFill>
                <a:latin typeface="+mn-lt"/>
                <a:ea typeface="+mn-ea"/>
                <a:cs typeface="+mn-cs"/>
              </a:rPr>
              <a:t>(4e secondaire - 436) </a:t>
            </a:r>
            <a:endParaRPr lang="fr-FR" dirty="0" smtClean="0"/>
          </a:p>
          <a:p>
            <a:r>
              <a:rPr lang="fr-FR" sz="1200" kern="1200" dirty="0" smtClean="0">
                <a:solidFill>
                  <a:schemeClr val="tx1"/>
                </a:solidFill>
                <a:latin typeface="+mn-lt"/>
                <a:ea typeface="+mn-ea"/>
                <a:cs typeface="+mn-cs"/>
              </a:rPr>
              <a:t>Dans toutes nos situations, nous habituons les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faire un </a:t>
            </a:r>
            <a:r>
              <a:rPr lang="fr-FR" sz="1200" kern="1200" dirty="0" err="1" smtClean="0">
                <a:solidFill>
                  <a:schemeClr val="tx1"/>
                </a:solidFill>
                <a:latin typeface="+mn-lt"/>
                <a:ea typeface="+mn-ea"/>
                <a:cs typeface="+mn-cs"/>
              </a:rPr>
              <a:t>relevé</a:t>
            </a:r>
            <a:r>
              <a:rPr lang="fr-FR" sz="1200" kern="1200" dirty="0" smtClean="0">
                <a:solidFill>
                  <a:schemeClr val="tx1"/>
                </a:solidFill>
                <a:latin typeface="+mn-lt"/>
                <a:ea typeface="+mn-ea"/>
                <a:cs typeface="+mn-cs"/>
              </a:rPr>
              <a:t> de toutes les grandeurs </a:t>
            </a:r>
            <a:r>
              <a:rPr lang="fr-FR" sz="1200" kern="1200" dirty="0" err="1" smtClean="0">
                <a:solidFill>
                  <a:schemeClr val="tx1"/>
                </a:solidFill>
                <a:latin typeface="+mn-lt"/>
                <a:ea typeface="+mn-ea"/>
                <a:cs typeface="+mn-cs"/>
              </a:rPr>
              <a:t>présentes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même</a:t>
            </a:r>
            <a:r>
              <a:rPr lang="fr-FR" sz="1200" kern="1200" dirty="0" smtClean="0">
                <a:solidFill>
                  <a:schemeClr val="tx1"/>
                </a:solidFill>
                <a:latin typeface="+mn-lt"/>
                <a:ea typeface="+mn-ea"/>
                <a:cs typeface="+mn-cs"/>
              </a:rPr>
              <a:t> si nous ne les </a:t>
            </a:r>
            <a:r>
              <a:rPr lang="fr-FR" sz="1200" kern="1200" dirty="0" err="1" smtClean="0">
                <a:solidFill>
                  <a:schemeClr val="tx1"/>
                </a:solidFill>
                <a:latin typeface="+mn-lt"/>
                <a:ea typeface="+mn-ea"/>
                <a:cs typeface="+mn-cs"/>
              </a:rPr>
              <a:t>considérerons</a:t>
            </a:r>
            <a:r>
              <a:rPr lang="fr-FR" sz="1200" kern="1200" dirty="0" smtClean="0">
                <a:solidFill>
                  <a:schemeClr val="tx1"/>
                </a:solidFill>
                <a:latin typeface="+mn-lt"/>
                <a:ea typeface="+mn-ea"/>
                <a:cs typeface="+mn-cs"/>
              </a:rPr>
              <a:t> pas </a:t>
            </a:r>
            <a:r>
              <a:rPr lang="fr-FR" sz="1200" kern="1200" dirty="0" err="1" smtClean="0">
                <a:solidFill>
                  <a:schemeClr val="tx1"/>
                </a:solidFill>
                <a:latin typeface="+mn-lt"/>
                <a:ea typeface="+mn-ea"/>
                <a:cs typeface="+mn-cs"/>
              </a:rPr>
              <a:t>nécessairement</a:t>
            </a:r>
            <a:r>
              <a:rPr lang="fr-FR" sz="1200" kern="1200" dirty="0" smtClean="0">
                <a:solidFill>
                  <a:schemeClr val="tx1"/>
                </a:solidFill>
                <a:latin typeface="+mn-lt"/>
                <a:ea typeface="+mn-ea"/>
                <a:cs typeface="+mn-cs"/>
              </a:rPr>
              <a:t> dans notre analyse de la situation. De cette </a:t>
            </a:r>
            <a:r>
              <a:rPr lang="fr-FR" sz="1200" kern="1200" dirty="0" err="1" smtClean="0">
                <a:solidFill>
                  <a:schemeClr val="tx1"/>
                </a:solidFill>
                <a:latin typeface="+mn-lt"/>
                <a:ea typeface="+mn-ea"/>
                <a:cs typeface="+mn-cs"/>
              </a:rPr>
              <a:t>façon</a:t>
            </a:r>
            <a:r>
              <a:rPr lang="fr-FR" sz="1200" kern="1200" dirty="0" smtClean="0">
                <a:solidFill>
                  <a:schemeClr val="tx1"/>
                </a:solidFill>
                <a:latin typeface="+mn-lt"/>
                <a:ea typeface="+mn-ea"/>
                <a:cs typeface="+mn-cs"/>
              </a:rPr>
              <a:t>, les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ne seront pas </a:t>
            </a:r>
            <a:r>
              <a:rPr lang="fr-FR" sz="1200" kern="1200" dirty="0" err="1" smtClean="0">
                <a:solidFill>
                  <a:schemeClr val="tx1"/>
                </a:solidFill>
                <a:latin typeface="+mn-lt"/>
                <a:ea typeface="+mn-ea"/>
                <a:cs typeface="+mn-cs"/>
              </a:rPr>
              <a:t>étonnés</a:t>
            </a:r>
            <a:r>
              <a:rPr lang="fr-FR" sz="1200" kern="1200" dirty="0" smtClean="0">
                <a:solidFill>
                  <a:schemeClr val="tx1"/>
                </a:solidFill>
                <a:latin typeface="+mn-lt"/>
                <a:ea typeface="+mn-ea"/>
                <a:cs typeface="+mn-cs"/>
              </a:rPr>
              <a:t>, lorsqu'ils arriveront en </a:t>
            </a:r>
            <a:r>
              <a:rPr lang="fr-FR" sz="1200" kern="1200" dirty="0" err="1" smtClean="0">
                <a:solidFill>
                  <a:schemeClr val="tx1"/>
                </a:solidFill>
                <a:latin typeface="+mn-lt"/>
                <a:ea typeface="+mn-ea"/>
                <a:cs typeface="+mn-cs"/>
              </a:rPr>
              <a:t>quatrième</a:t>
            </a:r>
            <a:r>
              <a:rPr lang="fr-FR" sz="1200" kern="1200" dirty="0" smtClean="0">
                <a:solidFill>
                  <a:schemeClr val="tx1"/>
                </a:solidFill>
                <a:latin typeface="+mn-lt"/>
                <a:ea typeface="+mn-ea"/>
                <a:cs typeface="+mn-cs"/>
              </a:rPr>
              <a:t> secondaire, de constater qu'il peut y avoir plus de deux grandeurs dans une situation et qu'il y en a un certain nombre que nous devons fixer (les </a:t>
            </a:r>
            <a:r>
              <a:rPr lang="fr-FR" sz="1200" kern="1200" dirty="0" err="1" smtClean="0">
                <a:solidFill>
                  <a:schemeClr val="tx1"/>
                </a:solidFill>
                <a:latin typeface="+mn-lt"/>
                <a:ea typeface="+mn-ea"/>
                <a:cs typeface="+mn-cs"/>
              </a:rPr>
              <a:t>paramètres</a:t>
            </a:r>
            <a:r>
              <a:rPr lang="fr-FR" sz="1200" kern="1200" dirty="0" smtClean="0">
                <a:solidFill>
                  <a:schemeClr val="tx1"/>
                </a:solidFill>
                <a:latin typeface="+mn-lt"/>
                <a:ea typeface="+mn-ea"/>
                <a:cs typeface="+mn-cs"/>
              </a:rPr>
              <a:t>) afin de </a:t>
            </a:r>
            <a:r>
              <a:rPr lang="fr-FR" sz="1200" kern="1200" dirty="0" err="1" smtClean="0">
                <a:solidFill>
                  <a:schemeClr val="tx1"/>
                </a:solidFill>
                <a:latin typeface="+mn-lt"/>
                <a:ea typeface="+mn-ea"/>
                <a:cs typeface="+mn-cs"/>
              </a:rPr>
              <a:t>contrôler</a:t>
            </a:r>
            <a:r>
              <a:rPr lang="fr-FR" sz="1200" kern="1200" dirty="0" smtClean="0">
                <a:solidFill>
                  <a:schemeClr val="tx1"/>
                </a:solidFill>
                <a:latin typeface="+mn-lt"/>
                <a:ea typeface="+mn-ea"/>
                <a:cs typeface="+mn-cs"/>
              </a:rPr>
              <a:t> la </a:t>
            </a:r>
            <a:r>
              <a:rPr lang="fr-FR" sz="1200" kern="1200" dirty="0" err="1" smtClean="0">
                <a:solidFill>
                  <a:schemeClr val="tx1"/>
                </a:solidFill>
                <a:latin typeface="+mn-lt"/>
                <a:ea typeface="+mn-ea"/>
                <a:cs typeface="+mn-cs"/>
              </a:rPr>
              <a:t>covariation</a:t>
            </a:r>
            <a:r>
              <a:rPr lang="fr-FR" sz="1200" kern="1200" dirty="0" smtClean="0">
                <a:solidFill>
                  <a:schemeClr val="tx1"/>
                </a:solidFill>
                <a:latin typeface="+mn-lt"/>
                <a:ea typeface="+mn-ea"/>
                <a:cs typeface="+mn-cs"/>
              </a:rPr>
              <a:t> de nos deux variables. De plus, certaines situations permettent de constater, </a:t>
            </a:r>
            <a:r>
              <a:rPr lang="fr-FR" sz="1200" kern="1200" dirty="0" err="1" smtClean="0">
                <a:solidFill>
                  <a:schemeClr val="tx1"/>
                </a:solidFill>
                <a:latin typeface="+mn-lt"/>
                <a:ea typeface="+mn-ea"/>
                <a:cs typeface="+mn-cs"/>
              </a:rPr>
              <a:t>déjà</a:t>
            </a:r>
            <a:r>
              <a:rPr lang="fr-FR" sz="1200" kern="1200" dirty="0" smtClean="0">
                <a:solidFill>
                  <a:schemeClr val="tx1"/>
                </a:solidFill>
                <a:latin typeface="+mn-lt"/>
                <a:ea typeface="+mn-ea"/>
                <a:cs typeface="+mn-cs"/>
              </a:rPr>
              <a:t> en </a:t>
            </a:r>
            <a:r>
              <a:rPr lang="fr-FR" sz="1200" kern="1200" dirty="0" err="1" smtClean="0">
                <a:solidFill>
                  <a:schemeClr val="tx1"/>
                </a:solidFill>
                <a:latin typeface="+mn-lt"/>
                <a:ea typeface="+mn-ea"/>
                <a:cs typeface="+mn-cs"/>
              </a:rPr>
              <a:t>deuxième</a:t>
            </a:r>
            <a:r>
              <a:rPr lang="fr-FR" sz="1200" kern="1200" dirty="0" smtClean="0">
                <a:solidFill>
                  <a:schemeClr val="tx1"/>
                </a:solidFill>
                <a:latin typeface="+mn-lt"/>
                <a:ea typeface="+mn-ea"/>
                <a:cs typeface="+mn-cs"/>
              </a:rPr>
              <a:t> secondaire, de l'effet de la variation d'un </a:t>
            </a:r>
            <a:r>
              <a:rPr lang="fr-FR" sz="1200" kern="1200" dirty="0" err="1" smtClean="0">
                <a:solidFill>
                  <a:schemeClr val="tx1"/>
                </a:solidFill>
                <a:latin typeface="+mn-lt"/>
                <a:ea typeface="+mn-ea"/>
                <a:cs typeface="+mn-cs"/>
              </a:rPr>
              <a:t>paramètre</a:t>
            </a:r>
            <a:r>
              <a:rPr lang="fr-FR" sz="1200" kern="1200" dirty="0" smtClean="0">
                <a:solidFill>
                  <a:schemeClr val="tx1"/>
                </a:solidFill>
                <a:latin typeface="+mn-lt"/>
                <a:ea typeface="+mn-ea"/>
                <a:cs typeface="+mn-cs"/>
              </a:rPr>
              <a:t> sur l'allure du graphique. </a:t>
            </a:r>
            <a:endParaRPr lang="fr-FR" dirty="0" smtClean="0"/>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5)</a:t>
            </a:r>
            <a:r>
              <a:rPr lang="fr-FR" sz="1200" b="0"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Analyser des fonctions polynomiales de </a:t>
            </a:r>
            <a:r>
              <a:rPr lang="fr-FR" sz="1200" b="1" kern="1200" dirty="0" err="1" smtClean="0">
                <a:solidFill>
                  <a:schemeClr val="tx1"/>
                </a:solidFill>
                <a:latin typeface="+mn-lt"/>
                <a:ea typeface="+mn-ea"/>
                <a:cs typeface="+mn-cs"/>
              </a:rPr>
              <a:t>degré</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inférieur</a:t>
            </a:r>
            <a:r>
              <a:rPr lang="fr-FR" sz="1200" b="1" kern="1200" dirty="0" smtClean="0">
                <a:solidFill>
                  <a:schemeClr val="tx1"/>
                </a:solidFill>
                <a:latin typeface="+mn-lt"/>
                <a:ea typeface="+mn-ea"/>
                <a:cs typeface="+mn-cs"/>
              </a:rPr>
              <a:t> </a:t>
            </a:r>
            <a:r>
              <a:rPr lang="fr-FR" sz="1200" b="1" kern="1200" dirty="0" err="1" smtClean="0">
                <a:solidFill>
                  <a:schemeClr val="tx1"/>
                </a:solidFill>
                <a:latin typeface="+mn-lt"/>
                <a:ea typeface="+mn-ea"/>
                <a:cs typeface="+mn-cs"/>
              </a:rPr>
              <a:t>à</a:t>
            </a:r>
            <a:r>
              <a:rPr lang="fr-FR" sz="1200" b="1" kern="1200" dirty="0" smtClean="0">
                <a:solidFill>
                  <a:schemeClr val="tx1"/>
                </a:solidFill>
                <a:latin typeface="+mn-lt"/>
                <a:ea typeface="+mn-ea"/>
                <a:cs typeface="+mn-cs"/>
              </a:rPr>
              <a:t> trois. (4e secondaire) </a:t>
            </a:r>
            <a:endParaRPr lang="fr-FR" dirty="0" smtClean="0"/>
          </a:p>
          <a:p>
            <a:r>
              <a:rPr lang="fr-FR" sz="1200" kern="1200" dirty="0" smtClean="0">
                <a:solidFill>
                  <a:schemeClr val="tx1"/>
                </a:solidFill>
                <a:latin typeface="+mn-lt"/>
                <a:ea typeface="+mn-ea"/>
                <a:cs typeface="+mn-cs"/>
              </a:rPr>
              <a:t>En </a:t>
            </a:r>
            <a:r>
              <a:rPr lang="fr-FR" sz="1200" kern="1200" dirty="0" err="1" smtClean="0">
                <a:solidFill>
                  <a:schemeClr val="tx1"/>
                </a:solidFill>
                <a:latin typeface="+mn-lt"/>
                <a:ea typeface="+mn-ea"/>
                <a:cs typeface="+mn-cs"/>
              </a:rPr>
              <a:t>quatrième</a:t>
            </a:r>
            <a:r>
              <a:rPr lang="fr-FR" sz="1200" kern="1200" dirty="0" smtClean="0">
                <a:solidFill>
                  <a:schemeClr val="tx1"/>
                </a:solidFill>
                <a:latin typeface="+mn-lt"/>
                <a:ea typeface="+mn-ea"/>
                <a:cs typeface="+mn-cs"/>
              </a:rPr>
              <a:t> secondaire, il s'agit ici de faire l'</a:t>
            </a:r>
            <a:r>
              <a:rPr lang="fr-FR" sz="1200" kern="1200" dirty="0" err="1" smtClean="0">
                <a:solidFill>
                  <a:schemeClr val="tx1"/>
                </a:solidFill>
                <a:latin typeface="+mn-lt"/>
                <a:ea typeface="+mn-ea"/>
                <a:cs typeface="+mn-cs"/>
              </a:rPr>
              <a:t>étude</a:t>
            </a:r>
            <a:r>
              <a:rPr lang="fr-FR" sz="1200" kern="1200" dirty="0" smtClean="0">
                <a:solidFill>
                  <a:schemeClr val="tx1"/>
                </a:solidFill>
                <a:latin typeface="+mn-lt"/>
                <a:ea typeface="+mn-ea"/>
                <a:cs typeface="+mn-cs"/>
              </a:rPr>
              <a:t> de la situation. Sans le mentionner explicitement, nous avons </a:t>
            </a:r>
            <a:r>
              <a:rPr lang="fr-FR" sz="1200" kern="1200" dirty="0" err="1" smtClean="0">
                <a:solidFill>
                  <a:schemeClr val="tx1"/>
                </a:solidFill>
                <a:latin typeface="+mn-lt"/>
                <a:ea typeface="+mn-ea"/>
                <a:cs typeface="+mn-cs"/>
              </a:rPr>
              <a:t>déjà</a:t>
            </a:r>
            <a:r>
              <a:rPr lang="fr-FR" sz="1200" kern="1200" dirty="0" smtClean="0">
                <a:solidFill>
                  <a:schemeClr val="tx1"/>
                </a:solidFill>
                <a:latin typeface="+mn-lt"/>
                <a:ea typeface="+mn-ea"/>
                <a:cs typeface="+mn-cs"/>
              </a:rPr>
              <a:t> fait de grands pas en ce sens lorsque nous analysons des situations en </a:t>
            </a:r>
            <a:r>
              <a:rPr lang="fr-FR" sz="1200" kern="1200" dirty="0" err="1" smtClean="0">
                <a:solidFill>
                  <a:schemeClr val="tx1"/>
                </a:solidFill>
                <a:latin typeface="+mn-lt"/>
                <a:ea typeface="+mn-ea"/>
                <a:cs typeface="+mn-cs"/>
              </a:rPr>
              <a:t>deuxième</a:t>
            </a:r>
            <a:r>
              <a:rPr lang="fr-FR" sz="1200" kern="1200" dirty="0" smtClean="0">
                <a:solidFill>
                  <a:schemeClr val="tx1"/>
                </a:solidFill>
                <a:latin typeface="+mn-lt"/>
                <a:ea typeface="+mn-ea"/>
                <a:cs typeface="+mn-cs"/>
              </a:rPr>
              <a:t> secondaire. En effet, </a:t>
            </a:r>
            <a:r>
              <a:rPr lang="fr-FR" sz="1200" kern="1200" dirty="0" err="1" smtClean="0">
                <a:solidFill>
                  <a:schemeClr val="tx1"/>
                </a:solidFill>
                <a:latin typeface="+mn-lt"/>
                <a:ea typeface="+mn-ea"/>
                <a:cs typeface="+mn-cs"/>
              </a:rPr>
              <a:t>après</a:t>
            </a:r>
            <a:r>
              <a:rPr lang="fr-FR" sz="1200" kern="1200" dirty="0" smtClean="0">
                <a:solidFill>
                  <a:schemeClr val="tx1"/>
                </a:solidFill>
                <a:latin typeface="+mn-lt"/>
                <a:ea typeface="+mn-ea"/>
                <a:cs typeface="+mn-cs"/>
              </a:rPr>
              <a:t> avoir identifier les grandeurs </a:t>
            </a:r>
            <a:r>
              <a:rPr lang="fr-FR" sz="1200" kern="1200" dirty="0" err="1" smtClean="0">
                <a:solidFill>
                  <a:schemeClr val="tx1"/>
                </a:solidFill>
                <a:latin typeface="+mn-lt"/>
                <a:ea typeface="+mn-ea"/>
                <a:cs typeface="+mn-cs"/>
              </a:rPr>
              <a:t>prédominantes</a:t>
            </a:r>
            <a:r>
              <a:rPr lang="fr-FR" sz="1200" kern="1200" dirty="0" smtClean="0">
                <a:solidFill>
                  <a:schemeClr val="tx1"/>
                </a:solidFill>
                <a:latin typeface="+mn-lt"/>
                <a:ea typeface="+mn-ea"/>
                <a:cs typeface="+mn-cs"/>
              </a:rPr>
              <a:t> et </a:t>
            </a:r>
            <a:r>
              <a:rPr lang="fr-FR" sz="1200" kern="1200" dirty="0" err="1" smtClean="0">
                <a:solidFill>
                  <a:schemeClr val="tx1"/>
                </a:solidFill>
                <a:latin typeface="+mn-lt"/>
                <a:ea typeface="+mn-ea"/>
                <a:cs typeface="+mn-cs"/>
              </a:rPr>
              <a:t>conséquentes</a:t>
            </a:r>
            <a:r>
              <a:rPr lang="fr-FR" sz="1200" kern="1200" dirty="0" smtClean="0">
                <a:solidFill>
                  <a:schemeClr val="tx1"/>
                </a:solidFill>
                <a:latin typeface="+mn-lt"/>
                <a:ea typeface="+mn-ea"/>
                <a:cs typeface="+mn-cs"/>
              </a:rPr>
              <a:t> de la situation, nous nous </a:t>
            </a:r>
            <a:r>
              <a:rPr lang="fr-FR" sz="1200" kern="1200" dirty="0" err="1" smtClean="0">
                <a:solidFill>
                  <a:schemeClr val="tx1"/>
                </a:solidFill>
                <a:latin typeface="+mn-lt"/>
                <a:ea typeface="+mn-ea"/>
                <a:cs typeface="+mn-cs"/>
              </a:rPr>
              <a:t>intéressons</a:t>
            </a:r>
            <a:r>
              <a:rPr lang="fr-FR" sz="1200" kern="1200" dirty="0" smtClean="0">
                <a:solidFill>
                  <a:schemeClr val="tx1"/>
                </a:solidFill>
                <a:latin typeface="+mn-lt"/>
                <a:ea typeface="+mn-ea"/>
                <a:cs typeface="+mn-cs"/>
              </a:rPr>
              <a:t> aux valeurs qu'elles peuvent prendre. Il s'agit donc du domaine et du </a:t>
            </a:r>
            <a:r>
              <a:rPr lang="fr-FR" sz="1200" kern="1200" dirty="0" err="1" smtClean="0">
                <a:solidFill>
                  <a:schemeClr val="tx1"/>
                </a:solidFill>
                <a:latin typeface="+mn-lt"/>
                <a:ea typeface="+mn-ea"/>
                <a:cs typeface="+mn-cs"/>
              </a:rPr>
              <a:t>codomaine</a:t>
            </a:r>
            <a:r>
              <a:rPr lang="fr-FR" sz="1200" kern="1200" dirty="0" smtClean="0">
                <a:solidFill>
                  <a:schemeClr val="tx1"/>
                </a:solidFill>
                <a:latin typeface="+mn-lt"/>
                <a:ea typeface="+mn-ea"/>
                <a:cs typeface="+mn-cs"/>
              </a:rPr>
              <a:t> (ou image) de la situation. Nous nous </a:t>
            </a:r>
            <a:r>
              <a:rPr lang="fr-FR" sz="1200" kern="1200" dirty="0" err="1" smtClean="0">
                <a:solidFill>
                  <a:schemeClr val="tx1"/>
                </a:solidFill>
                <a:latin typeface="+mn-lt"/>
                <a:ea typeface="+mn-ea"/>
                <a:cs typeface="+mn-cs"/>
              </a:rPr>
              <a:t>intéressons</a:t>
            </a:r>
            <a:r>
              <a:rPr lang="fr-FR" sz="1200" kern="1200" dirty="0" smtClean="0">
                <a:solidFill>
                  <a:schemeClr val="tx1"/>
                </a:solidFill>
                <a:latin typeface="+mn-lt"/>
                <a:ea typeface="+mn-ea"/>
                <a:cs typeface="+mn-cs"/>
              </a:rPr>
              <a:t> aux </a:t>
            </a:r>
            <a:r>
              <a:rPr lang="fr-FR" sz="1200" kern="1200" dirty="0" err="1" smtClean="0">
                <a:solidFill>
                  <a:schemeClr val="tx1"/>
                </a:solidFill>
                <a:latin typeface="+mn-lt"/>
                <a:ea typeface="+mn-ea"/>
                <a:cs typeface="+mn-cs"/>
              </a:rPr>
              <a:t>points-repères</a:t>
            </a:r>
            <a:r>
              <a:rPr lang="fr-FR" sz="1200" kern="1200" dirty="0" smtClean="0">
                <a:solidFill>
                  <a:schemeClr val="tx1"/>
                </a:solidFill>
                <a:latin typeface="+mn-lt"/>
                <a:ea typeface="+mn-ea"/>
                <a:cs typeface="+mn-cs"/>
              </a:rPr>
              <a:t> de la situations de </a:t>
            </a:r>
            <a:r>
              <a:rPr lang="fr-FR" sz="1200" kern="1200" dirty="0" err="1" smtClean="0">
                <a:solidFill>
                  <a:schemeClr val="tx1"/>
                </a:solidFill>
                <a:latin typeface="+mn-lt"/>
                <a:ea typeface="+mn-ea"/>
                <a:cs typeface="+mn-cs"/>
              </a:rPr>
              <a:t>même</a:t>
            </a:r>
            <a:r>
              <a:rPr lang="fr-FR" sz="1200" kern="1200" dirty="0" smtClean="0">
                <a:solidFill>
                  <a:schemeClr val="tx1"/>
                </a:solidFill>
                <a:latin typeface="+mn-lt"/>
                <a:ea typeface="+mn-ea"/>
                <a:cs typeface="+mn-cs"/>
              </a:rPr>
              <a:t> qu'</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la variation (croissance, </a:t>
            </a:r>
            <a:r>
              <a:rPr lang="fr-FR" sz="1200" kern="1200" dirty="0" err="1" smtClean="0">
                <a:solidFill>
                  <a:schemeClr val="tx1"/>
                </a:solidFill>
                <a:latin typeface="+mn-lt"/>
                <a:ea typeface="+mn-ea"/>
                <a:cs typeface="+mn-cs"/>
              </a:rPr>
              <a:t>décroissance</a:t>
            </a:r>
            <a:r>
              <a:rPr lang="fr-FR" sz="1200" kern="1200" dirty="0" smtClean="0">
                <a:solidFill>
                  <a:schemeClr val="tx1"/>
                </a:solidFill>
                <a:latin typeface="+mn-lt"/>
                <a:ea typeface="+mn-ea"/>
                <a:cs typeface="+mn-cs"/>
              </a:rPr>
              <a:t>, constance). On s'</a:t>
            </a:r>
            <a:r>
              <a:rPr lang="fr-FR" sz="1200" kern="1200" dirty="0" err="1" smtClean="0">
                <a:solidFill>
                  <a:schemeClr val="tx1"/>
                </a:solidFill>
                <a:latin typeface="+mn-lt"/>
                <a:ea typeface="+mn-ea"/>
                <a:cs typeface="+mn-cs"/>
              </a:rPr>
              <a:t>intéresse</a:t>
            </a:r>
            <a:r>
              <a:rPr lang="fr-FR" sz="1200" kern="1200" dirty="0" smtClean="0">
                <a:solidFill>
                  <a:schemeClr val="tx1"/>
                </a:solidFill>
                <a:latin typeface="+mn-lt"/>
                <a:ea typeface="+mn-ea"/>
                <a:cs typeface="+mn-cs"/>
              </a:rPr>
              <a:t> aussi au signe </a:t>
            </a:r>
            <a:r>
              <a:rPr lang="fr-FR" sz="1200" kern="1200" dirty="0" err="1" smtClean="0">
                <a:solidFill>
                  <a:schemeClr val="tx1"/>
                </a:solidFill>
                <a:latin typeface="+mn-lt"/>
                <a:ea typeface="+mn-ea"/>
                <a:cs typeface="+mn-cs"/>
              </a:rPr>
              <a:t>associé</a:t>
            </a:r>
            <a:r>
              <a:rPr lang="fr-FR" sz="1200" kern="1200" dirty="0" smtClean="0">
                <a:solidFill>
                  <a:schemeClr val="tx1"/>
                </a:solidFill>
                <a:latin typeface="+mn-lt"/>
                <a:ea typeface="+mn-ea"/>
                <a:cs typeface="+mn-cs"/>
              </a:rPr>
              <a:t> aux valeurs de la grandeur </a:t>
            </a:r>
            <a:r>
              <a:rPr lang="fr-FR" sz="1200" kern="1200" dirty="0" err="1" smtClean="0">
                <a:solidFill>
                  <a:schemeClr val="tx1"/>
                </a:solidFill>
                <a:latin typeface="+mn-lt"/>
                <a:ea typeface="+mn-ea"/>
                <a:cs typeface="+mn-cs"/>
              </a:rPr>
              <a:t>conséquente</a:t>
            </a:r>
            <a:r>
              <a:rPr lang="fr-FR" sz="1200" kern="1200" dirty="0" smtClean="0">
                <a:solidFill>
                  <a:schemeClr val="tx1"/>
                </a:solidFill>
                <a:latin typeface="+mn-lt"/>
                <a:ea typeface="+mn-ea"/>
                <a:cs typeface="+mn-cs"/>
              </a:rPr>
              <a:t> (signe des images). Il faut d'ailleurs travailler des situations qui vont dans le </a:t>
            </a:r>
            <a:r>
              <a:rPr lang="fr-FR" sz="1200" kern="1200" dirty="0" err="1" smtClean="0">
                <a:solidFill>
                  <a:schemeClr val="tx1"/>
                </a:solidFill>
                <a:latin typeface="+mn-lt"/>
                <a:ea typeface="+mn-ea"/>
                <a:cs typeface="+mn-cs"/>
              </a:rPr>
              <a:t>négatif</a:t>
            </a:r>
            <a:r>
              <a:rPr lang="fr-FR" sz="1200" kern="1200" dirty="0" smtClean="0">
                <a:solidFill>
                  <a:schemeClr val="tx1"/>
                </a:solidFill>
                <a:latin typeface="+mn-lt"/>
                <a:ea typeface="+mn-ea"/>
                <a:cs typeface="+mn-cs"/>
              </a:rPr>
              <a:t>. </a:t>
            </a:r>
            <a:endParaRPr lang="fr-FR" dirty="0" smtClean="0"/>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6)</a:t>
            </a:r>
            <a:r>
              <a:rPr lang="fr-FR" sz="1200" b="1" kern="1200" dirty="0" smtClean="0">
                <a:solidFill>
                  <a:schemeClr val="tx1"/>
                </a:solidFill>
                <a:latin typeface="+mn-lt"/>
                <a:ea typeface="+mn-ea"/>
                <a:cs typeface="+mn-cs"/>
              </a:rPr>
              <a:t>Résoudre des </a:t>
            </a:r>
            <a:r>
              <a:rPr lang="fr-FR" sz="1200" b="1" kern="1200" dirty="0" err="1" smtClean="0">
                <a:solidFill>
                  <a:schemeClr val="tx1"/>
                </a:solidFill>
                <a:latin typeface="+mn-lt"/>
                <a:ea typeface="+mn-ea"/>
                <a:cs typeface="+mn-cs"/>
              </a:rPr>
              <a:t>problèmes</a:t>
            </a:r>
            <a:r>
              <a:rPr lang="fr-FR" sz="1200" b="1" kern="1200" dirty="0" smtClean="0">
                <a:solidFill>
                  <a:schemeClr val="tx1"/>
                </a:solidFill>
                <a:latin typeface="+mn-lt"/>
                <a:ea typeface="+mn-ea"/>
                <a:cs typeface="+mn-cs"/>
              </a:rPr>
              <a:t> en utilisant des fonctions </a:t>
            </a:r>
            <a:r>
              <a:rPr lang="fr-FR" sz="1200" b="1" kern="1200" dirty="0" err="1" smtClean="0">
                <a:solidFill>
                  <a:schemeClr val="tx1"/>
                </a:solidFill>
                <a:latin typeface="+mn-lt"/>
                <a:ea typeface="+mn-ea"/>
                <a:cs typeface="+mn-cs"/>
              </a:rPr>
              <a:t>à</a:t>
            </a:r>
            <a:r>
              <a:rPr lang="fr-FR" sz="1200" b="1" kern="1200" dirty="0" smtClean="0">
                <a:solidFill>
                  <a:schemeClr val="tx1"/>
                </a:solidFill>
                <a:latin typeface="+mn-lt"/>
                <a:ea typeface="+mn-ea"/>
                <a:cs typeface="+mn-cs"/>
              </a:rPr>
              <a:t> variables </a:t>
            </a:r>
            <a:r>
              <a:rPr lang="fr-FR" sz="1200" b="1" kern="1200" dirty="0" err="1" smtClean="0">
                <a:solidFill>
                  <a:schemeClr val="tx1"/>
                </a:solidFill>
                <a:latin typeface="+mn-lt"/>
                <a:ea typeface="+mn-ea"/>
                <a:cs typeface="+mn-cs"/>
              </a:rPr>
              <a:t>réelles</a:t>
            </a:r>
            <a:r>
              <a:rPr lang="fr-FR" sz="1200" b="1" kern="1200" dirty="0" smtClean="0">
                <a:solidFill>
                  <a:schemeClr val="tx1"/>
                </a:solidFill>
                <a:latin typeface="+mn-lt"/>
                <a:ea typeface="+mn-ea"/>
                <a:cs typeface="+mn-cs"/>
              </a:rPr>
              <a:t> comme </a:t>
            </a:r>
            <a:r>
              <a:rPr lang="fr-FR" sz="1200" b="1" kern="1200" dirty="0" err="1" smtClean="0">
                <a:solidFill>
                  <a:schemeClr val="tx1"/>
                </a:solidFill>
                <a:latin typeface="+mn-lt"/>
                <a:ea typeface="+mn-ea"/>
                <a:cs typeface="+mn-cs"/>
              </a:rPr>
              <a:t>modèle</a:t>
            </a:r>
            <a:r>
              <a:rPr lang="fr-FR" sz="1200" b="1" kern="1200" dirty="0" smtClean="0">
                <a:solidFill>
                  <a:schemeClr val="tx1"/>
                </a:solidFill>
                <a:latin typeface="+mn-lt"/>
                <a:ea typeface="+mn-ea"/>
                <a:cs typeface="+mn-cs"/>
              </a:rPr>
              <a:t> d'une situation. </a:t>
            </a:r>
            <a:endParaRPr lang="fr-FR" dirty="0" smtClean="0"/>
          </a:p>
          <a:p>
            <a:r>
              <a:rPr lang="fr-FR" sz="1200" b="1" kern="1200" dirty="0" smtClean="0">
                <a:solidFill>
                  <a:schemeClr val="tx1"/>
                </a:solidFill>
                <a:latin typeface="+mn-lt"/>
                <a:ea typeface="+mn-ea"/>
                <a:cs typeface="+mn-cs"/>
              </a:rPr>
              <a:t>(5e secondaire) </a:t>
            </a:r>
            <a:endParaRPr lang="fr-FR" dirty="0" smtClean="0"/>
          </a:p>
          <a:p>
            <a:r>
              <a:rPr lang="fr-FR" sz="1200" kern="1200" dirty="0" smtClean="0">
                <a:solidFill>
                  <a:schemeClr val="tx1"/>
                </a:solidFill>
                <a:latin typeface="+mn-lt"/>
                <a:ea typeface="+mn-ea"/>
                <a:cs typeface="+mn-cs"/>
              </a:rPr>
              <a:t>En </a:t>
            </a:r>
            <a:r>
              <a:rPr lang="fr-FR" sz="1200" kern="1200" dirty="0" err="1" smtClean="0">
                <a:solidFill>
                  <a:schemeClr val="tx1"/>
                </a:solidFill>
                <a:latin typeface="+mn-lt"/>
                <a:ea typeface="+mn-ea"/>
                <a:cs typeface="+mn-cs"/>
              </a:rPr>
              <a:t>cinquième</a:t>
            </a:r>
            <a:r>
              <a:rPr lang="fr-FR" sz="1200" kern="1200" dirty="0" smtClean="0">
                <a:solidFill>
                  <a:schemeClr val="tx1"/>
                </a:solidFill>
                <a:latin typeface="+mn-lt"/>
                <a:ea typeface="+mn-ea"/>
                <a:cs typeface="+mn-cs"/>
              </a:rPr>
              <a:t> secondaire, les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apprennent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travailler avec de nombreuses nouvelles fonctions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variables </a:t>
            </a:r>
            <a:r>
              <a:rPr lang="fr-FR" sz="1200" kern="1200" dirty="0" err="1" smtClean="0">
                <a:solidFill>
                  <a:schemeClr val="tx1"/>
                </a:solidFill>
                <a:latin typeface="+mn-lt"/>
                <a:ea typeface="+mn-ea"/>
                <a:cs typeface="+mn-cs"/>
              </a:rPr>
              <a:t>réelles</a:t>
            </a:r>
            <a:r>
              <a:rPr lang="fr-FR" sz="1200" kern="1200" dirty="0" smtClean="0">
                <a:solidFill>
                  <a:schemeClr val="tx1"/>
                </a:solidFill>
                <a:latin typeface="+mn-lt"/>
                <a:ea typeface="+mn-ea"/>
                <a:cs typeface="+mn-cs"/>
              </a:rPr>
              <a:t>. En effet, les fonctions valeur absolue, en escalier, racine </a:t>
            </a:r>
            <a:r>
              <a:rPr lang="fr-FR" sz="1200" kern="1200" dirty="0" err="1" smtClean="0">
                <a:solidFill>
                  <a:schemeClr val="tx1"/>
                </a:solidFill>
                <a:latin typeface="+mn-lt"/>
                <a:ea typeface="+mn-ea"/>
                <a:cs typeface="+mn-cs"/>
              </a:rPr>
              <a:t>carrée</a:t>
            </a:r>
            <a:r>
              <a:rPr lang="fr-FR" sz="1200" kern="1200" dirty="0" smtClean="0">
                <a:solidFill>
                  <a:schemeClr val="tx1"/>
                </a:solidFill>
                <a:latin typeface="+mn-lt"/>
                <a:ea typeface="+mn-ea"/>
                <a:cs typeface="+mn-cs"/>
              </a:rPr>
              <a:t>, rationnelle (inverse), exponentielle, logarithmique et </a:t>
            </a:r>
            <a:r>
              <a:rPr lang="fr-FR" sz="1200" kern="1200" dirty="0" err="1" smtClean="0">
                <a:solidFill>
                  <a:schemeClr val="tx1"/>
                </a:solidFill>
                <a:latin typeface="+mn-lt"/>
                <a:ea typeface="+mn-ea"/>
                <a:cs typeface="+mn-cs"/>
              </a:rPr>
              <a:t>trigonométriques</a:t>
            </a:r>
            <a:r>
              <a:rPr lang="fr-FR" sz="1200" kern="1200" dirty="0" smtClean="0">
                <a:solidFill>
                  <a:schemeClr val="tx1"/>
                </a:solidFill>
                <a:latin typeface="+mn-lt"/>
                <a:ea typeface="+mn-ea"/>
                <a:cs typeface="+mn-cs"/>
              </a:rPr>
              <a:t> sont </a:t>
            </a:r>
            <a:r>
              <a:rPr lang="fr-FR" sz="1200" kern="1200" dirty="0" err="1" smtClean="0">
                <a:solidFill>
                  <a:schemeClr val="tx1"/>
                </a:solidFill>
                <a:latin typeface="+mn-lt"/>
                <a:ea typeface="+mn-ea"/>
                <a:cs typeface="+mn-cs"/>
              </a:rPr>
              <a:t>abordées</a:t>
            </a:r>
            <a:r>
              <a:rPr lang="fr-FR" sz="1200" kern="1200" dirty="0" smtClean="0">
                <a:solidFill>
                  <a:schemeClr val="tx1"/>
                </a:solidFill>
                <a:latin typeface="+mn-lt"/>
                <a:ea typeface="+mn-ea"/>
                <a:cs typeface="+mn-cs"/>
              </a:rPr>
              <a:t> pour la </a:t>
            </a:r>
            <a:r>
              <a:rPr lang="fr-FR" sz="1200" kern="1200" dirty="0" err="1" smtClean="0">
                <a:solidFill>
                  <a:schemeClr val="tx1"/>
                </a:solidFill>
                <a:latin typeface="+mn-lt"/>
                <a:ea typeface="+mn-ea"/>
                <a:cs typeface="+mn-cs"/>
              </a:rPr>
              <a:t>première</a:t>
            </a:r>
            <a:r>
              <a:rPr lang="fr-FR" sz="1200" kern="1200" dirty="0" smtClean="0">
                <a:solidFill>
                  <a:schemeClr val="tx1"/>
                </a:solidFill>
                <a:latin typeface="+mn-lt"/>
                <a:ea typeface="+mn-ea"/>
                <a:cs typeface="+mn-cs"/>
              </a:rPr>
              <a:t> fois si on se base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ce qu'on retrouve dans les manuels scolaires. </a:t>
            </a:r>
            <a:endParaRPr lang="fr-FR" dirty="0" smtClean="0"/>
          </a:p>
          <a:p>
            <a:r>
              <a:rPr lang="fr-FR" sz="1200" kern="1200" dirty="0" smtClean="0">
                <a:solidFill>
                  <a:schemeClr val="tx1"/>
                </a:solidFill>
                <a:latin typeface="+mn-lt"/>
                <a:ea typeface="+mn-ea"/>
                <a:cs typeface="+mn-cs"/>
              </a:rPr>
              <a:t>Pourquoi ne pas profiter du travail sur la </a:t>
            </a:r>
            <a:r>
              <a:rPr lang="fr-FR" sz="1200" kern="1200" dirty="0" err="1" smtClean="0">
                <a:solidFill>
                  <a:schemeClr val="tx1"/>
                </a:solidFill>
                <a:latin typeface="+mn-lt"/>
                <a:ea typeface="+mn-ea"/>
                <a:cs typeface="+mn-cs"/>
              </a:rPr>
              <a:t>modélisation</a:t>
            </a:r>
            <a:r>
              <a:rPr lang="fr-FR" sz="1200" kern="1200" dirty="0" smtClean="0">
                <a:solidFill>
                  <a:schemeClr val="tx1"/>
                </a:solidFill>
                <a:latin typeface="+mn-lt"/>
                <a:ea typeface="+mn-ea"/>
                <a:cs typeface="+mn-cs"/>
              </a:rPr>
              <a:t> graphique en </a:t>
            </a:r>
            <a:r>
              <a:rPr lang="fr-FR" sz="1200" kern="1200" dirty="0" err="1" smtClean="0">
                <a:solidFill>
                  <a:schemeClr val="tx1"/>
                </a:solidFill>
                <a:latin typeface="+mn-lt"/>
                <a:ea typeface="+mn-ea"/>
                <a:cs typeface="+mn-cs"/>
              </a:rPr>
              <a:t>deuxième</a:t>
            </a:r>
            <a:r>
              <a:rPr lang="fr-FR" sz="1200" kern="1200" dirty="0" smtClean="0">
                <a:solidFill>
                  <a:schemeClr val="tx1"/>
                </a:solidFill>
                <a:latin typeface="+mn-lt"/>
                <a:ea typeface="+mn-ea"/>
                <a:cs typeface="+mn-cs"/>
              </a:rPr>
              <a:t> secondaire pour initier les </a:t>
            </a:r>
            <a:r>
              <a:rPr lang="fr-FR" sz="1200" kern="1200" dirty="0" err="1" smtClean="0">
                <a:solidFill>
                  <a:schemeClr val="tx1"/>
                </a:solidFill>
                <a:latin typeface="+mn-lt"/>
                <a:ea typeface="+mn-ea"/>
                <a:cs typeface="+mn-cs"/>
              </a:rPr>
              <a:t>élèves</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à</a:t>
            </a:r>
            <a:r>
              <a:rPr lang="fr-FR" sz="1200" kern="1200" dirty="0" smtClean="0">
                <a:solidFill>
                  <a:schemeClr val="tx1"/>
                </a:solidFill>
                <a:latin typeface="+mn-lt"/>
                <a:ea typeface="+mn-ea"/>
                <a:cs typeface="+mn-cs"/>
              </a:rPr>
              <a:t> ces fonctions sans les nommer par leur nom. </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3211A8A-B37E-2E4F-8E82-57753E9E635A}" type="slidenum">
              <a:rPr lang="fr-FR" smtClean="0"/>
              <a:pPr/>
              <a:t>27</a:t>
            </a:fld>
            <a:endParaRPr lang="fr-FR"/>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S’organiser :</a:t>
            </a:r>
            <a:r>
              <a:rPr lang="fr-FR" baseline="0" dirty="0" smtClean="0"/>
              <a:t> </a:t>
            </a:r>
            <a:r>
              <a:rPr lang="fr-FR" sz="1200" dirty="0" smtClean="0"/>
              <a:t>ils doivent organiser leurs </a:t>
            </a:r>
            <a:r>
              <a:rPr lang="fr-FR" sz="1200" dirty="0" err="1" smtClean="0"/>
              <a:t>résultats</a:t>
            </a:r>
            <a:r>
              <a:rPr lang="fr-FR" sz="1200" dirty="0" smtClean="0"/>
              <a:t> et doivent </a:t>
            </a:r>
            <a:r>
              <a:rPr lang="fr-FR" sz="1200" dirty="0" err="1" smtClean="0"/>
              <a:t>déterminer</a:t>
            </a:r>
            <a:r>
              <a:rPr lang="fr-FR" sz="1200" dirty="0" smtClean="0"/>
              <a:t> une </a:t>
            </a:r>
            <a:r>
              <a:rPr lang="fr-FR" sz="1200" dirty="0" err="1" smtClean="0"/>
              <a:t>façon</a:t>
            </a:r>
            <a:r>
              <a:rPr lang="fr-FR" sz="1200" dirty="0" smtClean="0"/>
              <a:t> de </a:t>
            </a:r>
            <a:r>
              <a:rPr lang="fr-FR" sz="1200" dirty="0" err="1" smtClean="0"/>
              <a:t>contrôler</a:t>
            </a:r>
            <a:r>
              <a:rPr lang="fr-FR" sz="1200" dirty="0" smtClean="0"/>
              <a:t> leurs variables </a:t>
            </a:r>
            <a:r>
              <a:rPr lang="fr-FR" sz="1200" dirty="0" err="1" smtClean="0"/>
              <a:t>expérimentales</a:t>
            </a:r>
            <a:r>
              <a:rPr lang="fr-FR" sz="1200" dirty="0" smtClean="0"/>
              <a:t> : on </a:t>
            </a:r>
            <a:r>
              <a:rPr lang="fr-FR" sz="1200" dirty="0" err="1" smtClean="0"/>
              <a:t>détermine</a:t>
            </a:r>
            <a:r>
              <a:rPr lang="fr-FR" sz="1200" dirty="0" smtClean="0"/>
              <a:t> la </a:t>
            </a:r>
            <a:r>
              <a:rPr lang="fr-FR" sz="1200" dirty="0" err="1" smtClean="0"/>
              <a:t>façon</a:t>
            </a:r>
            <a:r>
              <a:rPr lang="fr-FR" sz="1200" dirty="0" smtClean="0"/>
              <a:t> de varier de la variable </a:t>
            </a:r>
            <a:r>
              <a:rPr lang="fr-FR" sz="1200" dirty="0" err="1" smtClean="0"/>
              <a:t>indépendante</a:t>
            </a:r>
            <a:r>
              <a:rPr lang="fr-FR" sz="1200" dirty="0" smtClean="0"/>
              <a:t> et on s'assure que les </a:t>
            </a:r>
            <a:r>
              <a:rPr lang="fr-FR" sz="1200" dirty="0" err="1" smtClean="0"/>
              <a:t>paramètres</a:t>
            </a:r>
            <a:r>
              <a:rPr lang="fr-FR" sz="1200" dirty="0" smtClean="0"/>
              <a:t> soient </a:t>
            </a:r>
            <a:r>
              <a:rPr lang="fr-FR" sz="1200" dirty="0" err="1" smtClean="0"/>
              <a:t>fixés</a:t>
            </a:r>
            <a:r>
              <a:rPr lang="fr-FR" sz="1200" dirty="0" smtClean="0"/>
              <a:t>. Ainsi, on peut </a:t>
            </a:r>
            <a:r>
              <a:rPr lang="fr-FR" sz="1200" dirty="0" err="1" smtClean="0"/>
              <a:t>contrôler</a:t>
            </a:r>
            <a:r>
              <a:rPr lang="fr-FR" sz="1200" dirty="0" smtClean="0"/>
              <a:t> la </a:t>
            </a:r>
            <a:r>
              <a:rPr lang="fr-FR" sz="1200" dirty="0" err="1" smtClean="0"/>
              <a:t>covariation</a:t>
            </a:r>
            <a:r>
              <a:rPr lang="fr-FR" sz="1200" dirty="0" smtClean="0"/>
              <a:t> des deux grandeurs qui nous </a:t>
            </a:r>
            <a:r>
              <a:rPr lang="fr-FR" sz="1200" dirty="0" err="1" smtClean="0"/>
              <a:t>intéressent</a:t>
            </a:r>
            <a:r>
              <a:rPr lang="fr-FR" sz="1200" dirty="0" smtClean="0"/>
              <a:t>. </a:t>
            </a:r>
            <a:endParaRPr lang="fr-FR" dirty="0"/>
          </a:p>
        </p:txBody>
      </p:sp>
      <p:sp>
        <p:nvSpPr>
          <p:cNvPr id="4" name="Espace réservé du numéro de diapositive 3"/>
          <p:cNvSpPr>
            <a:spLocks noGrp="1"/>
          </p:cNvSpPr>
          <p:nvPr>
            <p:ph type="sldNum" sz="quarter" idx="10"/>
          </p:nvPr>
        </p:nvSpPr>
        <p:spPr/>
        <p:txBody>
          <a:bodyPr/>
          <a:lstStyle/>
          <a:p>
            <a:fld id="{23211A8A-B37E-2E4F-8E82-57753E9E635A}" type="slidenum">
              <a:rPr lang="fr-FR" smtClean="0"/>
              <a:pPr/>
              <a:t>31</a:t>
            </a:fld>
            <a:endParaRPr lang="fr-FR"/>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Peut-on affirmer que la taille d’un escargot est proportionnelle</a:t>
            </a:r>
            <a:r>
              <a:rPr lang="fr-FR" baseline="0" dirty="0" smtClean="0"/>
              <a:t> à son âge ?</a:t>
            </a:r>
          </a:p>
          <a:p>
            <a:r>
              <a:rPr lang="fr-FR" baseline="0" dirty="0" smtClean="0"/>
              <a:t>Les taux de variation sont-ils constants?</a:t>
            </a:r>
          </a:p>
          <a:p>
            <a:r>
              <a:rPr lang="fr-FR" baseline="0" dirty="0" smtClean="0"/>
              <a:t>Quelle est la caractéristique des différences des variations de la variable dépendante ?</a:t>
            </a:r>
          </a:p>
          <a:p>
            <a:endParaRPr lang="fr-FR" baseline="0" dirty="0" smtClean="0"/>
          </a:p>
          <a:p>
            <a:r>
              <a:rPr lang="fr-FR" baseline="0" dirty="0" smtClean="0"/>
              <a:t>Suggérer de l’étudier graphiquement pour dégager que sa représentation est une parabole</a:t>
            </a:r>
            <a:endParaRPr lang="fr-FR" dirty="0"/>
          </a:p>
        </p:txBody>
      </p:sp>
      <p:sp>
        <p:nvSpPr>
          <p:cNvPr id="4" name="Espace réservé du numéro de diapositive 3"/>
          <p:cNvSpPr>
            <a:spLocks noGrp="1"/>
          </p:cNvSpPr>
          <p:nvPr>
            <p:ph type="sldNum" sz="quarter" idx="10"/>
          </p:nvPr>
        </p:nvSpPr>
        <p:spPr/>
        <p:txBody>
          <a:bodyPr/>
          <a:lstStyle/>
          <a:p>
            <a:fld id="{23211A8A-B37E-2E4F-8E82-57753E9E635A}" type="slidenum">
              <a:rPr lang="fr-FR" smtClean="0"/>
              <a:pPr/>
              <a:t>34</a:t>
            </a:fld>
            <a:endParaRPr lang="fr-FR"/>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80ABB5F-E064-D74C-A2DF-4D8A79C5B38F}" type="slidenum">
              <a:rPr lang="fr-FR" smtClean="0"/>
              <a:t>41</a:t>
            </a:fld>
            <a:endParaRPr lang="fr-FR"/>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extLst>
      <p:ext uri="{BB962C8B-B14F-4D97-AF65-F5344CB8AC3E}">
        <p14:creationId xmlns:p14="http://schemas.microsoft.com/office/powerpoint/2010/main" val="169338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7</a:t>
            </a:fld>
            <a:endParaRPr lang="en-GB"/>
          </a:p>
        </p:txBody>
      </p:sp>
      <p:sp>
        <p:nvSpPr>
          <p:cNvPr id="5" name="Espace réservé du pied de page 4"/>
          <p:cNvSpPr>
            <a:spLocks noGrp="1"/>
          </p:cNvSpPr>
          <p:nvPr>
            <p:ph type="ftr" sz="quarter" idx="11"/>
          </p:nvPr>
        </p:nvSpPr>
        <p:spPr/>
        <p:txBody>
          <a:bodyPr/>
          <a:lstStyle/>
          <a:p>
            <a:r>
              <a:rPr lang="en-GB" smtClean="0"/>
              <a:t>Animatrice : Mélanie Tremblay</a:t>
            </a:r>
            <a:endParaRPr lang="en-GB"/>
          </a:p>
        </p:txBody>
      </p:sp>
      <p:sp>
        <p:nvSpPr>
          <p:cNvPr id="6" name="Espace réservé de l'en-tête 5"/>
          <p:cNvSpPr>
            <a:spLocks noGrp="1"/>
          </p:cNvSpPr>
          <p:nvPr>
            <p:ph type="hdr" sz="quarter" idx="12"/>
          </p:nvPr>
        </p:nvSpPr>
        <p:spPr/>
        <p:txBody>
          <a:bodyPr/>
          <a:lstStyle/>
          <a:p>
            <a:r>
              <a:rPr lang="en-GB" smtClean="0"/>
              <a:t>MATH-FGA   Janvier 2016</a:t>
            </a:r>
            <a:endParaRPr lang="en-GB"/>
          </a:p>
        </p:txBody>
      </p:sp>
    </p:spTree>
    <p:extLst>
      <p:ext uri="{BB962C8B-B14F-4D97-AF65-F5344CB8AC3E}">
        <p14:creationId xmlns:p14="http://schemas.microsoft.com/office/powerpoint/2010/main" val="1200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defTabSz="901507" eaLnBrk="0" fontAlgn="base" hangingPunct="0">
              <a:spcBef>
                <a:spcPct val="30000"/>
              </a:spcBef>
              <a:spcAft>
                <a:spcPct val="0"/>
              </a:spcAft>
              <a:defRPr/>
            </a:pPr>
            <a:r>
              <a:rPr kumimoji="1" lang="fr-FR" dirty="0">
                <a:latin typeface="Times New Roman" charset="0"/>
                <a:ea typeface="ＭＳ Ｐゴシック" charset="0"/>
              </a:rPr>
              <a:t>Jong and Ferguson-</a:t>
            </a:r>
            <a:r>
              <a:rPr kumimoji="1" lang="fr-FR" dirty="0" err="1">
                <a:latin typeface="Times New Roman" charset="0"/>
                <a:ea typeface="ＭＳ Ｐゴシック" charset="0"/>
              </a:rPr>
              <a:t>Hessler</a:t>
            </a:r>
            <a:r>
              <a:rPr kumimoji="1" lang="fr-FR" dirty="0">
                <a:latin typeface="Times New Roman" charset="0"/>
                <a:ea typeface="ＭＳ Ｐゴシック" charset="0"/>
              </a:rPr>
              <a:t> (1996)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8</a:t>
            </a:fld>
            <a:endParaRPr lang="en-GB"/>
          </a:p>
        </p:txBody>
      </p:sp>
      <p:sp>
        <p:nvSpPr>
          <p:cNvPr id="5" name="Espace réservé du pied de page 4"/>
          <p:cNvSpPr>
            <a:spLocks noGrp="1"/>
          </p:cNvSpPr>
          <p:nvPr>
            <p:ph type="ftr" sz="quarter" idx="11"/>
          </p:nvPr>
        </p:nvSpPr>
        <p:spPr/>
        <p:txBody>
          <a:bodyPr/>
          <a:lstStyle/>
          <a:p>
            <a:r>
              <a:rPr lang="en-GB" smtClean="0"/>
              <a:t>Animatrice : Mélanie Tremblay</a:t>
            </a:r>
            <a:endParaRPr lang="en-GB"/>
          </a:p>
        </p:txBody>
      </p:sp>
      <p:sp>
        <p:nvSpPr>
          <p:cNvPr id="6" name="Espace réservé de l'en-tête 5"/>
          <p:cNvSpPr>
            <a:spLocks noGrp="1"/>
          </p:cNvSpPr>
          <p:nvPr>
            <p:ph type="hdr" sz="quarter" idx="12"/>
          </p:nvPr>
        </p:nvSpPr>
        <p:spPr/>
        <p:txBody>
          <a:bodyPr/>
          <a:lstStyle/>
          <a:p>
            <a:r>
              <a:rPr lang="en-GB" smtClean="0"/>
              <a:t>MATH-FGA   Janvier 2016</a:t>
            </a:r>
            <a:endParaRPr lang="en-GB"/>
          </a:p>
        </p:txBody>
      </p:sp>
    </p:spTree>
    <p:extLst>
      <p:ext uri="{BB962C8B-B14F-4D97-AF65-F5344CB8AC3E}">
        <p14:creationId xmlns:p14="http://schemas.microsoft.com/office/powerpoint/2010/main" val="159951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Généraliser</a:t>
            </a:r>
            <a:r>
              <a:rPr lang="fr-FR" baseline="0" dirty="0" smtClean="0"/>
              <a:t> : Tirer des conditions valables, vraies pour tous les cas, à partir de l’observation et de l’analyser de quelques exemples (</a:t>
            </a:r>
            <a:r>
              <a:rPr lang="fr-FR" baseline="0" dirty="0" err="1" smtClean="0"/>
              <a:t>Squalli</a:t>
            </a:r>
            <a:r>
              <a:rPr lang="fr-FR" baseline="0" dirty="0" smtClean="0"/>
              <a:t>, 2002, p. 9).</a:t>
            </a:r>
          </a:p>
          <a:p>
            <a:endParaRPr lang="fr-FR" baseline="0" dirty="0" smtClean="0"/>
          </a:p>
          <a:p>
            <a:r>
              <a:rPr lang="fr-FR" baseline="0" dirty="0" smtClean="0"/>
              <a:t>Dégager le général à travers le particulier (</a:t>
            </a:r>
            <a:r>
              <a:rPr lang="fr-FR" baseline="0" dirty="0" err="1" smtClean="0"/>
              <a:t>Radford</a:t>
            </a:r>
            <a:r>
              <a:rPr lang="fr-FR" baseline="0" dirty="0" smtClean="0"/>
              <a:t>)</a:t>
            </a:r>
          </a:p>
          <a:p>
            <a:endParaRPr lang="fr-FR" baseline="0" dirty="0" smtClean="0"/>
          </a:p>
          <a:p>
            <a:r>
              <a:rPr lang="fr-FR" baseline="0" dirty="0" smtClean="0"/>
              <a:t>Abstraire :  L’abstraction est un processus cognitif élémentaire.</a:t>
            </a:r>
          </a:p>
          <a:p>
            <a:r>
              <a:rPr lang="fr-FR" b="1" baseline="0" dirty="0" smtClean="0"/>
              <a:t>L’abstraction mathématique est relationnelle.</a:t>
            </a:r>
            <a:r>
              <a:rPr lang="fr-FR" baseline="0" dirty="0" smtClean="0"/>
              <a:t>   Les abstractions mathématiques vont vite porter non pas sur des objets concrets, mais sur des symboles les représentant. De plus, ces abstractions, représentées par des symboles,  vont se concaténer entre elles, donnant ainsi lieu à d’autres abstractions, et ainsi de suite. La base de l’abstraction est la formation d’un concept (une entier générale) qui permet de regrouper les objets selon un élément commun.</a:t>
            </a:r>
          </a:p>
          <a:p>
            <a:endParaRPr lang="fr-FR" baseline="0" dirty="0" smtClean="0"/>
          </a:p>
          <a:p>
            <a:r>
              <a:rPr lang="fr-FR" baseline="0" dirty="0" smtClean="0"/>
              <a:t>Exemple : Élèves qui sont capables d’effectuer rapidement des multiplications sans pour autant être capables d’expliquer leur procédure</a:t>
            </a:r>
            <a:endParaRPr lang="fr-FR" dirty="0"/>
          </a:p>
        </p:txBody>
      </p:sp>
      <p:sp>
        <p:nvSpPr>
          <p:cNvPr id="4" name="Espace réservé du numéro de diapositive 3"/>
          <p:cNvSpPr>
            <a:spLocks noGrp="1"/>
          </p:cNvSpPr>
          <p:nvPr>
            <p:ph type="sldNum" sz="quarter" idx="10"/>
          </p:nvPr>
        </p:nvSpPr>
        <p:spPr/>
        <p:txBody>
          <a:bodyPr/>
          <a:lstStyle/>
          <a:p>
            <a:fld id="{CBAB52A3-C040-1945-B515-AB8DBF5F720D}" type="slidenum">
              <a:rPr lang="fr-FR" smtClean="0"/>
              <a:pPr/>
              <a:t>19</a:t>
            </a:fld>
            <a:endParaRPr lang="fr-FR"/>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425D51F-10CD-5E44-9FCD-DEBA477B1027}" type="slidenum">
              <a:rPr lang="fr-FR">
                <a:latin typeface="Arial" pitchFamily="-1" charset="0"/>
                <a:ea typeface="ＭＳ Ｐゴシック" pitchFamily="-1" charset="-128"/>
                <a:cs typeface="ＭＳ Ｐゴシック" pitchFamily="-1" charset="-128"/>
              </a:rPr>
              <a:pPr/>
              <a:t>20</a:t>
            </a:fld>
            <a:endParaRPr lang="fr-FR">
              <a:latin typeface="Arial" pitchFamily="-1" charset="0"/>
              <a:ea typeface="ＭＳ Ｐゴシック" pitchFamily="-1" charset="-128"/>
              <a:cs typeface="ＭＳ Ｐゴシック" pitchFamily="-1" charset="-128"/>
            </a:endParaRPr>
          </a:p>
        </p:txBody>
      </p:sp>
      <p:sp>
        <p:nvSpPr>
          <p:cNvPr id="41987" name="Rectangle 2"/>
          <p:cNvSpPr>
            <a:spLocks noGrp="1" noRot="1" noChangeAspect="1" noChangeArrowheads="1" noTextEdit="1"/>
          </p:cNvSpPr>
          <p:nvPr>
            <p:ph type="sldImg"/>
          </p:nvPr>
        </p:nvSpPr>
        <p:spPr>
          <a:xfrm>
            <a:off x="1144588" y="684213"/>
            <a:ext cx="4573587" cy="3430587"/>
          </a:xfrm>
          <a:ln/>
        </p:spPr>
      </p:sp>
      <p:sp>
        <p:nvSpPr>
          <p:cNvPr id="41988" name="Rectangle 3"/>
          <p:cNvSpPr>
            <a:spLocks noGrp="1" noChangeArrowheads="1"/>
          </p:cNvSpPr>
          <p:nvPr>
            <p:ph type="body" idx="1"/>
          </p:nvPr>
        </p:nvSpPr>
        <p:spPr>
          <a:xfrm>
            <a:off x="685800" y="4343401"/>
            <a:ext cx="5486400" cy="4116388"/>
          </a:xfrm>
          <a:noFill/>
          <a:ln/>
        </p:spPr>
        <p:txBody>
          <a:bodyPr/>
          <a:lstStyle/>
          <a:p>
            <a:pPr eaLnBrk="1" hangingPunct="1"/>
            <a:endParaRPr lang="fr-CA" sz="1000">
              <a:latin typeface="Arial" pitchFamily="-1" charset="0"/>
              <a:ea typeface="ＭＳ Ｐゴシック" pitchFamily="-1" charset="-128"/>
              <a:cs typeface="ＭＳ Ｐゴシック" pitchFamily="-1" charset="-128"/>
            </a:endParaRPr>
          </a:p>
        </p:txBody>
      </p:sp>
      <p:sp>
        <p:nvSpPr>
          <p:cNvPr id="2" name="Espace réservé du pied de page 1"/>
          <p:cNvSpPr>
            <a:spLocks noGrp="1"/>
          </p:cNvSpPr>
          <p:nvPr>
            <p:ph type="ftr" sz="quarter" idx="10"/>
          </p:nvPr>
        </p:nvSpPr>
        <p:spPr/>
        <p:txBody>
          <a:bodyPr/>
          <a:lstStyle/>
          <a:p>
            <a:r>
              <a:rPr lang="fr-FR" smtClean="0"/>
              <a:t>Animatrice : Mélanie Tremblay</a:t>
            </a:r>
            <a:endParaRPr lang="fr-FR"/>
          </a:p>
        </p:txBody>
      </p:sp>
      <p:sp>
        <p:nvSpPr>
          <p:cNvPr id="3" name="Espace réservé de l'en-tête 2"/>
          <p:cNvSpPr>
            <a:spLocks noGrp="1"/>
          </p:cNvSpPr>
          <p:nvPr>
            <p:ph type="hdr" sz="quarter" idx="11"/>
          </p:nvPr>
        </p:nvSpPr>
        <p:spPr/>
        <p:txBody>
          <a:bodyPr/>
          <a:lstStyle/>
          <a:p>
            <a:r>
              <a:rPr lang="fr-FR" smtClean="0"/>
              <a:t>MATH-FGA   Janvier 2016</a:t>
            </a: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defTabSz="904739">
              <a:defRPr/>
            </a:pPr>
            <a:r>
              <a:rPr lang="fr-CA" dirty="0" smtClean="0"/>
              <a:t>Pas</a:t>
            </a:r>
            <a:r>
              <a:rPr lang="fr-CA" baseline="0" dirty="0" smtClean="0"/>
              <a:t> nécessaire d’utiliser une lettre.</a:t>
            </a:r>
            <a:endParaRPr lang="fr-CA" dirty="0" smtClean="0"/>
          </a:p>
          <a:p>
            <a:pPr defTabSz="904739">
              <a:defRPr/>
            </a:pPr>
            <a:r>
              <a:rPr lang="fr-CA" dirty="0" smtClean="0"/>
              <a:t>Culturellement au Québec, on a décidé de faire un clivage entre l’arithmétique</a:t>
            </a:r>
            <a:r>
              <a:rPr lang="fr-CA" baseline="0" dirty="0" smtClean="0"/>
              <a:t> et l’algèbre ce qui n’est pas le cas partout dans le monde (ex Ontario et NB)</a:t>
            </a:r>
            <a:endParaRPr lang="fr-CA" dirty="0" smtClean="0"/>
          </a:p>
          <a:p>
            <a:r>
              <a:rPr lang="fr-FR" baseline="0" dirty="0" smtClean="0"/>
              <a:t>Selon les recherches, 3 éléments distinguent le raisonnement arithmétique et algébrique. On s’attardera davantage à ce que nous pouvons faire dans la classe pour favoriser chez nos élèves une meilleure compréhension de l’expression algébrique et de la lettre ainsi que de leurs usages. La résolution est le thème de notre deuxième année dans le cadre du chantier 7, donc il pourra faire l’objet d’une formation l’an prochain.</a:t>
            </a:r>
            <a:endParaRPr lang="fr-FR" dirty="0"/>
          </a:p>
        </p:txBody>
      </p:sp>
      <p:sp>
        <p:nvSpPr>
          <p:cNvPr id="4" name="Espace réservé du numéro de diapositive 3"/>
          <p:cNvSpPr>
            <a:spLocks noGrp="1"/>
          </p:cNvSpPr>
          <p:nvPr>
            <p:ph type="sldNum" sz="quarter" idx="10"/>
          </p:nvPr>
        </p:nvSpPr>
        <p:spPr/>
        <p:txBody>
          <a:bodyPr/>
          <a:lstStyle/>
          <a:p>
            <a:fld id="{ED20450C-0469-4676-94F5-BCE546193141}" type="slidenum">
              <a:rPr lang="fr-CA" smtClean="0"/>
              <a:t>21</a:t>
            </a:fld>
            <a:endParaRPr lang="fr-CA"/>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extLst>
      <p:ext uri="{BB962C8B-B14F-4D97-AF65-F5344CB8AC3E}">
        <p14:creationId xmlns:p14="http://schemas.microsoft.com/office/powerpoint/2010/main" val="208622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BAB52A3-C040-1945-B515-AB8DBF5F720D}" type="slidenum">
              <a:rPr lang="fr-FR" smtClean="0"/>
              <a:pPr/>
              <a:t>22</a:t>
            </a:fld>
            <a:endParaRPr lang="fr-FR"/>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CA" dirty="0" smtClean="0"/>
              <a:t>LB</a:t>
            </a:r>
          </a:p>
          <a:p>
            <a:r>
              <a:rPr lang="fr-CA" baseline="0" dirty="0" smtClean="0"/>
              <a:t>Souvent les élèves sont capables de trouver la règle, car ils ont appris la technique. Par contre, lorsqu’on leur demande de trouver la valeur de x sachant y, ils sont perdus. En tant qu’enseignant, il faut se rappeler que le statut de la lettre peut être différent d’une question </a:t>
            </a:r>
            <a:r>
              <a:rPr lang="fr-CA" baseline="0" smtClean="0"/>
              <a:t>à l’autre. </a:t>
            </a:r>
            <a:r>
              <a:rPr lang="fr-CA" baseline="0" dirty="0" smtClean="0"/>
              <a:t>Il faut les habiletés à passer d’un statut à l’autre.</a:t>
            </a:r>
          </a:p>
          <a:p>
            <a:endParaRPr lang="fr-CA" dirty="0"/>
          </a:p>
        </p:txBody>
      </p:sp>
      <p:sp>
        <p:nvSpPr>
          <p:cNvPr id="4" name="Espace réservé du numéro de diapositive 3"/>
          <p:cNvSpPr>
            <a:spLocks noGrp="1"/>
          </p:cNvSpPr>
          <p:nvPr>
            <p:ph type="sldNum" sz="quarter" idx="10"/>
          </p:nvPr>
        </p:nvSpPr>
        <p:spPr/>
        <p:txBody>
          <a:bodyPr/>
          <a:lstStyle/>
          <a:p>
            <a:fld id="{ED20450C-0469-4676-94F5-BCE546193141}" type="slidenum">
              <a:rPr lang="fr-CA" smtClean="0"/>
              <a:t>23</a:t>
            </a:fld>
            <a:endParaRPr lang="fr-CA"/>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extLst>
      <p:ext uri="{BB962C8B-B14F-4D97-AF65-F5344CB8AC3E}">
        <p14:creationId xmlns:p14="http://schemas.microsoft.com/office/powerpoint/2010/main" val="1370749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dirty="0" smtClean="0"/>
              <a:t>Jacques</a:t>
            </a:r>
          </a:p>
          <a:p>
            <a:r>
              <a:rPr lang="fr-FR" dirty="0" smtClean="0"/>
              <a:t>Montrer</a:t>
            </a:r>
            <a:r>
              <a:rPr lang="fr-FR" baseline="0" dirty="0" smtClean="0"/>
              <a:t> l’importance de varier les registres de représentation.</a:t>
            </a:r>
            <a:endParaRPr lang="fr-FR" dirty="0" smtClean="0"/>
          </a:p>
          <a:p>
            <a:endParaRPr lang="fr-CA" dirty="0"/>
          </a:p>
        </p:txBody>
      </p:sp>
      <p:sp>
        <p:nvSpPr>
          <p:cNvPr id="4" name="Slide Number Placeholder 3"/>
          <p:cNvSpPr>
            <a:spLocks noGrp="1"/>
          </p:cNvSpPr>
          <p:nvPr>
            <p:ph type="sldNum" sz="quarter" idx="10"/>
          </p:nvPr>
        </p:nvSpPr>
        <p:spPr/>
        <p:txBody>
          <a:bodyPr/>
          <a:lstStyle/>
          <a:p>
            <a:fld id="{ED20450C-0469-4676-94F5-BCE546193141}" type="slidenum">
              <a:rPr lang="fr-CA" smtClean="0"/>
              <a:t>25</a:t>
            </a:fld>
            <a:endParaRPr lang="fr-CA"/>
          </a:p>
        </p:txBody>
      </p:sp>
      <p:sp>
        <p:nvSpPr>
          <p:cNvPr id="5" name="Espace réservé du pied de page 4"/>
          <p:cNvSpPr>
            <a:spLocks noGrp="1"/>
          </p:cNvSpPr>
          <p:nvPr>
            <p:ph type="ftr" sz="quarter" idx="11"/>
          </p:nvPr>
        </p:nvSpPr>
        <p:spPr/>
        <p:txBody>
          <a:bodyPr/>
          <a:lstStyle/>
          <a:p>
            <a:r>
              <a:rPr lang="fr-FR" smtClean="0"/>
              <a:t>Animatrice : Mélanie Tremblay</a:t>
            </a:r>
            <a:endParaRPr lang="fr-FR"/>
          </a:p>
        </p:txBody>
      </p:sp>
      <p:sp>
        <p:nvSpPr>
          <p:cNvPr id="6" name="Espace réservé de l'en-tête 5"/>
          <p:cNvSpPr>
            <a:spLocks noGrp="1"/>
          </p:cNvSpPr>
          <p:nvPr>
            <p:ph type="hdr" sz="quarter" idx="12"/>
          </p:nvPr>
        </p:nvSpPr>
        <p:spPr/>
        <p:txBody>
          <a:bodyPr/>
          <a:lstStyle/>
          <a:p>
            <a:r>
              <a:rPr lang="fr-FR" smtClean="0"/>
              <a:t>MATH-FGA   Janvier 2016</a:t>
            </a:r>
            <a:endParaRPr lang="fr-FR"/>
          </a:p>
        </p:txBody>
      </p:sp>
    </p:spTree>
    <p:extLst>
      <p:ext uri="{BB962C8B-B14F-4D97-AF65-F5344CB8AC3E}">
        <p14:creationId xmlns:p14="http://schemas.microsoft.com/office/powerpoint/2010/main" val="247909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3"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09"/>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8" y="2708476"/>
            <a:ext cx="3313355" cy="1702160"/>
          </a:xfrm>
        </p:spPr>
        <p:txBody>
          <a:bodyPr>
            <a:normAutofit/>
          </a:bodyPr>
          <a:lstStyle>
            <a:lvl1pPr>
              <a:defRPr sz="3600"/>
            </a:lvl1pPr>
          </a:lstStyle>
          <a:p>
            <a:r>
              <a:rPr lang="fr-CA" smtClean="0"/>
              <a:t>Cliquez et modifiez le titre</a:t>
            </a:r>
            <a:endParaRPr lang="en-US" dirty="0"/>
          </a:p>
        </p:txBody>
      </p:sp>
      <p:sp>
        <p:nvSpPr>
          <p:cNvPr id="3" name="Subtitle 2"/>
          <p:cNvSpPr>
            <a:spLocks noGrp="1"/>
          </p:cNvSpPr>
          <p:nvPr>
            <p:ph type="subTitle" idx="1"/>
          </p:nvPr>
        </p:nvSpPr>
        <p:spPr>
          <a:xfrm>
            <a:off x="4733368"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BB8BA4BF-B5EE-B844-8908-C44FA59ECE49}" type="datetime1">
              <a:rPr lang="fr-CA" smtClean="0"/>
              <a:t>16-01-28</a:t>
            </a:fld>
            <a:endParaRPr lang="fr-FR"/>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8"/>
            <a:ext cx="643667" cy="365125"/>
          </a:xfrm>
        </p:spPr>
        <p:txBody>
          <a:bodyPr/>
          <a:lstStyle>
            <a:lvl1pPr>
              <a:defRPr>
                <a:solidFill>
                  <a:schemeClr val="accent1"/>
                </a:solidFill>
              </a:defRPr>
            </a:lvl1pPr>
          </a:lstStyle>
          <a:p>
            <a:fld id="{AAA80D6B-E906-0243-BD17-211405FF9B2B}" type="slidenum">
              <a:rPr lang="fr-FR" smtClean="0"/>
              <a:t>‹#›</a:t>
            </a:fld>
            <a:endParaRPr lang="fr-FR"/>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61B53F72-BE09-2044-BAD2-CB6DD0CB0FF2}" type="datetime1">
              <a:rPr lang="fr-CA" smtClean="0"/>
              <a:t>16-01-28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3" y="1030147"/>
            <a:ext cx="1484453" cy="4780344"/>
          </a:xfrm>
        </p:spPr>
        <p:txBody>
          <a:bodyPr vert="eaVert" anchor="ctr"/>
          <a:lstStyle/>
          <a:p>
            <a:r>
              <a:rPr lang="fr-CA" smtClean="0"/>
              <a:t>Cliquez et modifiez le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0E593A89-23D4-8B4C-8155-46416CA14E8B}" type="datetime1">
              <a:rPr lang="fr-CA" smtClean="0"/>
              <a:t>16-01-28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p:spPr>
        <p:txBody>
          <a:bodyPr/>
          <a:lstStyle/>
          <a:p>
            <a:r>
              <a:rPr lang="fr-CA" smtClean="0"/>
              <a:t>Cliquez et modifiez le titre</a:t>
            </a:r>
            <a:endParaRPr lang="fr-FR"/>
          </a:p>
        </p:txBody>
      </p:sp>
      <p:sp>
        <p:nvSpPr>
          <p:cNvPr id="3" name="Espace réservé du tableau 2"/>
          <p:cNvSpPr>
            <a:spLocks noGrp="1"/>
          </p:cNvSpPr>
          <p:nvPr>
            <p:ph type="tbl" idx="1"/>
          </p:nvPr>
        </p:nvSpPr>
        <p:spPr>
          <a:xfrm>
            <a:off x="457200" y="1600202"/>
            <a:ext cx="8229600" cy="4525963"/>
          </a:xfrm>
        </p:spPr>
        <p:txBody>
          <a:bodyPr/>
          <a:lstStyle/>
          <a:p>
            <a:pPr lvl="0"/>
            <a:endParaRPr lang="fr-FR" noProof="0" smtClean="0"/>
          </a:p>
        </p:txBody>
      </p:sp>
    </p:spTree>
    <p:extLst>
      <p:ext uri="{BB962C8B-B14F-4D97-AF65-F5344CB8AC3E}">
        <p14:creationId xmlns:p14="http://schemas.microsoft.com/office/powerpoint/2010/main" val="4080491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4"/>
            <a:ext cx="6858000" cy="23876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3602038"/>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CA"/>
          </a:p>
        </p:txBody>
      </p:sp>
      <p:sp>
        <p:nvSpPr>
          <p:cNvPr id="4" name="Espace réservé de la date 3"/>
          <p:cNvSpPr>
            <a:spLocks noGrp="1"/>
          </p:cNvSpPr>
          <p:nvPr>
            <p:ph type="dt" sz="half" idx="10"/>
          </p:nvPr>
        </p:nvSpPr>
        <p:spPr/>
        <p:txBody>
          <a:bodyPr/>
          <a:lstStyle/>
          <a:p>
            <a:fld id="{9BBCB283-31D6-1F44-A802-4A702CC9445F}"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2995792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62FF9D4-E831-9040-A826-3EEE0CEB2971}"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391524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9" y="1709741"/>
            <a:ext cx="7886700" cy="2852737"/>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9"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C5E4FAC-F5B8-CE43-9928-6D693C9E7792}"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2139915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1" y="1825625"/>
            <a:ext cx="3886200" cy="435133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1" y="1825625"/>
            <a:ext cx="3886200" cy="435133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333D9943-D685-7C40-A5C5-FF2945602E8C}"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9687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2" y="365126"/>
            <a:ext cx="78867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3" y="1681164"/>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3"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0F0071DA-80A7-194B-8282-2C6483F4DA6E}"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36615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2CD4A553-5DFF-EA40-9D74-ED94148DCD1C}"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637133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178E43-2778-654E-A8D5-B2E5E08EE23F}"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174726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F44775C0-5AB6-9A4D-868C-6D65C7659696}" type="datetime1">
              <a:rPr lang="fr-CA" smtClean="0"/>
              <a:t>16-01-28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9" cy="160020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987427"/>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2057402"/>
            <a:ext cx="2949179"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978CBFF-4EDF-B94A-AA67-3EC7CA6BE96B}"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244895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9" cy="160020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987427"/>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Espace réservé du texte 3"/>
          <p:cNvSpPr>
            <a:spLocks noGrp="1"/>
          </p:cNvSpPr>
          <p:nvPr>
            <p:ph type="body" sz="half" idx="2"/>
          </p:nvPr>
        </p:nvSpPr>
        <p:spPr>
          <a:xfrm>
            <a:off x="629841" y="2057402"/>
            <a:ext cx="2949179"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A635A2C-4A39-FD4F-92E1-5871F88C6E75}"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2657278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904DAAB3-FB72-2D48-BC79-3BC1A2D07ADF}"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43108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7" y="365127"/>
            <a:ext cx="1971675" cy="581183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365127"/>
            <a:ext cx="5800725" cy="581183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87B156F6-663A-FE44-BA3A-4C0D5738663F}"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5880E49F-14E2-4DBF-ABB9-12309D809F39}" type="slidenum">
              <a:rPr lang="fr-CA" smtClean="0">
                <a:solidFill>
                  <a:prstClr val="black">
                    <a:tint val="75000"/>
                  </a:prstClr>
                </a:solidFill>
                <a:latin typeface="Calibri"/>
              </a:rPr>
              <a:pPr/>
              <a:t>‹#›</a:t>
            </a:fld>
            <a:endParaRPr lang="fr-CA">
              <a:solidFill>
                <a:prstClr val="black">
                  <a:tint val="75000"/>
                </a:prstClr>
              </a:solidFill>
              <a:latin typeface="Calibri"/>
            </a:endParaRPr>
          </a:p>
        </p:txBody>
      </p:sp>
    </p:spTree>
    <p:extLst>
      <p:ext uri="{BB962C8B-B14F-4D97-AF65-F5344CB8AC3E}">
        <p14:creationId xmlns:p14="http://schemas.microsoft.com/office/powerpoint/2010/main" val="226730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nchor="b"/>
          <a:lstStyle>
            <a:lvl1pPr algn="l">
              <a:defRPr sz="4000" b="0" cap="none" baseline="0"/>
            </a:lvl1pPr>
          </a:lstStyle>
          <a:p>
            <a:r>
              <a:rPr lang="fr-CA" smtClean="0"/>
              <a:t>Cliquez et modifiez le titre</a:t>
            </a:r>
            <a:endParaRPr lang="en-US" dirty="0"/>
          </a:p>
        </p:txBody>
      </p:sp>
      <p:sp>
        <p:nvSpPr>
          <p:cNvPr id="3" name="Text Placeholder 2"/>
          <p:cNvSpPr>
            <a:spLocks noGrp="1"/>
          </p:cNvSpPr>
          <p:nvPr>
            <p:ph type="body" idx="1"/>
          </p:nvPr>
        </p:nvSpPr>
        <p:spPr>
          <a:xfrm>
            <a:off x="1258648" y="4267201"/>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1A7838CE-3E75-574B-A455-55D7EF6AA741}" type="datetime1">
              <a:rPr lang="fr-CA" smtClean="0"/>
              <a:t>16-01-28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5" name="Date Placeholder 4"/>
          <p:cNvSpPr>
            <a:spLocks noGrp="1"/>
          </p:cNvSpPr>
          <p:nvPr>
            <p:ph type="dt" sz="half" idx="10"/>
          </p:nvPr>
        </p:nvSpPr>
        <p:spPr/>
        <p:txBody>
          <a:bodyPr/>
          <a:lstStyle/>
          <a:p>
            <a:fld id="{3D8EA31F-C122-0040-A9D8-AF6BE5170C10}" type="datetime1">
              <a:rPr lang="fr-CA" smtClean="0"/>
              <a:t>16-01-28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A80D6B-E906-0243-BD17-211405FF9B2B}" type="slidenum">
              <a:rPr lang="fr-FR" smtClean="0"/>
              <a:t>‹#›</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412111" y="2316010"/>
            <a:ext cx="3057148"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Text Placeholder 4"/>
          <p:cNvSpPr>
            <a:spLocks noGrp="1"/>
          </p:cNvSpPr>
          <p:nvPr>
            <p:ph type="body" sz="quarter" idx="3"/>
          </p:nvPr>
        </p:nvSpPr>
        <p:spPr>
          <a:xfrm>
            <a:off x="5011840" y="2316010"/>
            <a:ext cx="3055717" cy="63976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Date Placeholder 6"/>
          <p:cNvSpPr>
            <a:spLocks noGrp="1"/>
          </p:cNvSpPr>
          <p:nvPr>
            <p:ph type="dt" sz="half" idx="10"/>
          </p:nvPr>
        </p:nvSpPr>
        <p:spPr/>
        <p:txBody>
          <a:bodyPr/>
          <a:lstStyle/>
          <a:p>
            <a:fld id="{5675F732-4BBF-FE47-8FCF-D8DDE597DCDB}" type="datetime1">
              <a:rPr lang="fr-CA" smtClean="0"/>
              <a:t>16-01-28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6C432C7C-B2DB-4E4B-9040-3FD2C6AD2A01}" type="datetime1">
              <a:rPr lang="fr-CA" smtClean="0"/>
              <a:t>16-01-28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9615C-0E75-0D4B-A82F-4F755C639056}" type="datetime1">
              <a:rPr lang="fr-CA" smtClean="0"/>
              <a:t>16-01-28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AB5406-B35C-0F48-BA44-B9E4999C0505}" type="datetime1">
              <a:rPr lang="fr-CA" smtClean="0"/>
              <a:t>16-01-28</a:t>
            </a:fld>
            <a:endParaRPr lang="fr-FR"/>
          </a:p>
        </p:txBody>
      </p:sp>
      <p:sp>
        <p:nvSpPr>
          <p:cNvPr id="7" name="Slide Number Placeholder 6"/>
          <p:cNvSpPr>
            <a:spLocks noGrp="1"/>
          </p:cNvSpPr>
          <p:nvPr>
            <p:ph type="sldNum" sz="quarter" idx="12"/>
          </p:nvPr>
        </p:nvSpPr>
        <p:spPr/>
        <p:txBody>
          <a:bodyPr/>
          <a:lstStyle/>
          <a:p>
            <a:fld id="{AAA80D6B-E906-0243-BD17-211405FF9B2B}" type="slidenum">
              <a:rPr lang="fr-FR" smtClean="0"/>
              <a:t>‹#›</a:t>
            </a:fld>
            <a:endParaRPr lang="fr-FR"/>
          </a:p>
        </p:txBody>
      </p:sp>
      <p:sp>
        <p:nvSpPr>
          <p:cNvPr id="58" name="Rectangle 57"/>
          <p:cNvSpPr/>
          <p:nvPr/>
        </p:nvSpPr>
        <p:spPr>
          <a:xfrm>
            <a:off x="905574"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8"/>
            <a:ext cx="3090440" cy="51507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fr-FR"/>
          </a:p>
        </p:txBody>
      </p:sp>
      <p:sp>
        <p:nvSpPr>
          <p:cNvPr id="2" name="Title 1"/>
          <p:cNvSpPr>
            <a:spLocks noGrp="1"/>
          </p:cNvSpPr>
          <p:nvPr>
            <p:ph type="title"/>
          </p:nvPr>
        </p:nvSpPr>
        <p:spPr>
          <a:xfrm>
            <a:off x="4739834" y="2657437"/>
            <a:ext cx="3304572" cy="1463153"/>
          </a:xfrm>
        </p:spPr>
        <p:txBody>
          <a:bodyPr anchor="b">
            <a:normAutofit/>
          </a:bodyPr>
          <a:lstStyle>
            <a:lvl1pPr algn="l">
              <a:defRPr sz="2800" b="0"/>
            </a:lvl1pPr>
          </a:lstStyle>
          <a:p>
            <a:r>
              <a:rPr lang="fr-CA" smtClean="0"/>
              <a:t>Cliquez et modifiez le titre</a:t>
            </a:r>
            <a:endParaRPr lang="en-US"/>
          </a:p>
        </p:txBody>
      </p:sp>
      <p:sp>
        <p:nvSpPr>
          <p:cNvPr id="4" name="Text Placeholder 3"/>
          <p:cNvSpPr>
            <a:spLocks noGrp="1"/>
          </p:cNvSpPr>
          <p:nvPr>
            <p:ph type="body" sz="half" idx="2"/>
          </p:nvPr>
        </p:nvSpPr>
        <p:spPr>
          <a:xfrm>
            <a:off x="4736592" y="4136995"/>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4"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CA" smtClean="0"/>
              <a:t>Cliquez et modifiez le titre</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4389C2A-50CB-1F4A-A243-0F6D32B790AC}" type="datetime1">
              <a:rPr lang="fr-CA" smtClean="0"/>
              <a:t>16-01-28</a:t>
            </a:fld>
            <a:endParaRPr lang="fr-FR"/>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AAA80D6B-E906-0243-BD17-211405FF9B2B}"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9"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90"/>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0"/>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fr-CA" smtClean="0"/>
              <a:t>Cliquez et modifiez le titre</a:t>
            </a:r>
            <a:endParaRPr lang="en-US" dirty="0"/>
          </a:p>
        </p:txBody>
      </p:sp>
      <p:sp>
        <p:nvSpPr>
          <p:cNvPr id="3" name="Text Placeholder 2"/>
          <p:cNvSpPr>
            <a:spLocks noGrp="1"/>
          </p:cNvSpPr>
          <p:nvPr>
            <p:ph type="body" idx="1"/>
          </p:nvPr>
        </p:nvSpPr>
        <p:spPr>
          <a:xfrm>
            <a:off x="1043495" y="2323654"/>
            <a:ext cx="6777317" cy="3508977"/>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BC2AA8A3-7617-3649-A7DC-C0053F4360B3}" type="datetime1">
              <a:rPr lang="fr-CA" smtClean="0"/>
              <a:t>16-01-28</a:t>
            </a:fld>
            <a:endParaRPr lang="fr-FR"/>
          </a:p>
        </p:txBody>
      </p:sp>
      <p:sp>
        <p:nvSpPr>
          <p:cNvPr id="5" name="Footer Placeholder 4"/>
          <p:cNvSpPr>
            <a:spLocks noGrp="1"/>
          </p:cNvSpPr>
          <p:nvPr>
            <p:ph type="ftr" sz="quarter" idx="3"/>
          </p:nvPr>
        </p:nvSpPr>
        <p:spPr>
          <a:xfrm>
            <a:off x="4641448" y="5852161"/>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7"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AAA80D6B-E906-0243-BD17-211405FF9B2B}"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27000">
              <a:schemeClr val="accent1">
                <a:lumMod val="97000"/>
                <a:lumOff val="3000"/>
              </a:schemeClr>
            </a:gs>
            <a:gs pos="74000">
              <a:srgbClr val="92D050"/>
            </a:gs>
          </a:gsLst>
          <a:lin ang="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1" y="365126"/>
            <a:ext cx="7886700" cy="1325563"/>
          </a:xfrm>
          <a:prstGeom prst="rect">
            <a:avLst/>
          </a:prstGeom>
        </p:spPr>
        <p:txBody>
          <a:bodyPr vert="horz" lIns="68580" tIns="34290" rIns="68580" bIns="3429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1" y="1825625"/>
            <a:ext cx="7886700" cy="4351339"/>
          </a:xfrm>
          <a:prstGeom prst="rect">
            <a:avLst/>
          </a:prstGeom>
        </p:spPr>
        <p:txBody>
          <a:bodyPr vert="horz" lIns="68580" tIns="34290" rIns="68580" bIns="3429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1"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5F20BE69-004F-794C-9138-2BD5651C931E}" type="datetime1">
              <a:rPr lang="fr-CA" smtClean="0">
                <a:solidFill>
                  <a:prstClr val="black">
                    <a:tint val="75000"/>
                  </a:prstClr>
                </a:solidFill>
                <a:latin typeface="Calibri"/>
              </a:rPr>
              <a:t>16-01-28</a:t>
            </a:fld>
            <a:endParaRPr lang="fr-CA">
              <a:solidFill>
                <a:prstClr val="black">
                  <a:tint val="75000"/>
                </a:prstClr>
              </a:solidFill>
              <a:latin typeface="Calibri"/>
            </a:endParaRPr>
          </a:p>
        </p:txBody>
      </p:sp>
      <p:sp>
        <p:nvSpPr>
          <p:cNvPr id="5" name="Espace réservé du pied de page 4"/>
          <p:cNvSpPr>
            <a:spLocks noGrp="1"/>
          </p:cNvSpPr>
          <p:nvPr>
            <p:ph type="ftr" sz="quarter" idx="3"/>
          </p:nvPr>
        </p:nvSpPr>
        <p:spPr>
          <a:xfrm>
            <a:off x="3028951"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fr-CA">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457951"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880E49F-14E2-4DBF-ABB9-12309D809F39}" type="slidenum">
              <a:rPr lang="fr-CA" smtClean="0">
                <a:solidFill>
                  <a:prstClr val="black">
                    <a:tint val="75000"/>
                  </a:prstClr>
                </a:solidFill>
                <a:latin typeface="Calibri"/>
              </a:rPr>
              <a:pPr defTabSz="685800"/>
              <a:t>‹#›</a:t>
            </a:fld>
            <a:endParaRPr lang="fr-CA">
              <a:solidFill>
                <a:prstClr val="black">
                  <a:tint val="75000"/>
                </a:prstClr>
              </a:solidFill>
              <a:latin typeface="Calibri"/>
            </a:endParaRPr>
          </a:p>
        </p:txBody>
      </p:sp>
    </p:spTree>
    <p:extLst>
      <p:ext uri="{BB962C8B-B14F-4D97-AF65-F5344CB8AC3E}">
        <p14:creationId xmlns:p14="http://schemas.microsoft.com/office/powerpoint/2010/main" val="11325670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1" Type="http://schemas.openxmlformats.org/officeDocument/2006/relationships/tags" Target="../tags/tag1.xml"/><Relationship Id="rId2" Type="http://schemas.openxmlformats.org/officeDocument/2006/relationships/tags" Target="../tags/ta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4622" y="2223954"/>
            <a:ext cx="4084977" cy="2745851"/>
          </a:xfrm>
        </p:spPr>
        <p:txBody>
          <a:bodyPr>
            <a:noAutofit/>
          </a:bodyPr>
          <a:lstStyle/>
          <a:p>
            <a:pPr algn="ctr"/>
            <a:r>
              <a:rPr lang="fr-CA" sz="2800" b="1" dirty="0"/>
              <a:t>Projet d’accompagnement </a:t>
            </a:r>
            <a:r>
              <a:rPr lang="fr-CA" sz="2800" b="1" dirty="0" smtClean="0"/>
              <a:t>en FGA </a:t>
            </a:r>
            <a:r>
              <a:rPr lang="fr-CA" sz="2800" b="1" dirty="0"/>
              <a:t>dans l’implantation du nouveau programme de mathématique en FBD.</a:t>
            </a:r>
            <a:r>
              <a:rPr lang="fr-CA" sz="2400" b="1" dirty="0"/>
              <a:t/>
            </a:r>
            <a:br>
              <a:rPr lang="fr-CA" sz="2400" b="1" dirty="0"/>
            </a:br>
            <a:r>
              <a:rPr lang="fr-CA" sz="1200" b="1" dirty="0" smtClean="0"/>
              <a:t/>
            </a:r>
            <a:br>
              <a:rPr lang="fr-CA" sz="1200" b="1" dirty="0" smtClean="0"/>
            </a:br>
            <a:r>
              <a:rPr lang="fr-CA" sz="2000" b="1" dirty="0" smtClean="0"/>
              <a:t>AN </a:t>
            </a:r>
            <a:r>
              <a:rPr lang="fr-CA" sz="2000" b="1" dirty="0"/>
              <a:t>2</a:t>
            </a:r>
            <a:endParaRPr lang="fr-FR" sz="2000" dirty="0"/>
          </a:p>
        </p:txBody>
      </p:sp>
      <p:sp>
        <p:nvSpPr>
          <p:cNvPr id="3" name="Sous-titre 2"/>
          <p:cNvSpPr>
            <a:spLocks noGrp="1"/>
          </p:cNvSpPr>
          <p:nvPr>
            <p:ph type="subTitle" idx="1"/>
          </p:nvPr>
        </p:nvSpPr>
        <p:spPr>
          <a:xfrm>
            <a:off x="2" y="5564650"/>
            <a:ext cx="4943167" cy="1815356"/>
          </a:xfrm>
        </p:spPr>
        <p:txBody>
          <a:bodyPr>
            <a:noAutofit/>
          </a:bodyPr>
          <a:lstStyle/>
          <a:p>
            <a:r>
              <a:rPr lang="en-GB" sz="1600" b="1" dirty="0" err="1" smtClean="0">
                <a:solidFill>
                  <a:schemeClr val="tx1"/>
                </a:solidFill>
              </a:rPr>
              <a:t>Professeures-chercheures</a:t>
            </a:r>
            <a:r>
              <a:rPr lang="en-GB" sz="1600" b="1" dirty="0" smtClean="0">
                <a:solidFill>
                  <a:schemeClr val="tx1"/>
                </a:solidFill>
              </a:rPr>
              <a:t> </a:t>
            </a:r>
            <a:r>
              <a:rPr lang="en-GB" sz="1600" b="1" dirty="0" err="1">
                <a:solidFill>
                  <a:schemeClr val="tx1"/>
                </a:solidFill>
              </a:rPr>
              <a:t>impliquées</a:t>
            </a:r>
            <a:r>
              <a:rPr lang="en-GB" sz="1600" b="1" dirty="0">
                <a:solidFill>
                  <a:schemeClr val="tx1"/>
                </a:solidFill>
              </a:rPr>
              <a:t> : </a:t>
            </a:r>
            <a:endParaRPr lang="en-GB" sz="1600" b="1" dirty="0" smtClean="0">
              <a:solidFill>
                <a:schemeClr val="tx1"/>
              </a:solidFill>
            </a:endParaRPr>
          </a:p>
          <a:p>
            <a:pPr marL="171450" algn="just"/>
            <a:r>
              <a:rPr lang="en-GB" sz="1600" dirty="0" err="1" smtClean="0">
                <a:solidFill>
                  <a:schemeClr val="tx1"/>
                </a:solidFill>
              </a:rPr>
              <a:t>Mélanie</a:t>
            </a:r>
            <a:r>
              <a:rPr lang="en-GB" sz="1600" dirty="0" smtClean="0">
                <a:solidFill>
                  <a:schemeClr val="tx1"/>
                </a:solidFill>
              </a:rPr>
              <a:t> </a:t>
            </a:r>
            <a:r>
              <a:rPr lang="en-GB" sz="1600" dirty="0">
                <a:solidFill>
                  <a:schemeClr val="tx1"/>
                </a:solidFill>
              </a:rPr>
              <a:t>Tremblay, UQAR-campus </a:t>
            </a:r>
            <a:r>
              <a:rPr lang="en-GB" sz="1600" dirty="0" err="1" smtClean="0">
                <a:solidFill>
                  <a:schemeClr val="tx1"/>
                </a:solidFill>
              </a:rPr>
              <a:t>Lévis</a:t>
            </a:r>
            <a:endParaRPr lang="en-GB" sz="1600" dirty="0" smtClean="0">
              <a:solidFill>
                <a:schemeClr val="tx1"/>
              </a:solidFill>
            </a:endParaRPr>
          </a:p>
          <a:p>
            <a:pPr marL="171450" algn="just"/>
            <a:r>
              <a:rPr lang="en-GB" sz="1600" dirty="0" err="1" smtClean="0">
                <a:solidFill>
                  <a:schemeClr val="tx1"/>
                </a:solidFill>
              </a:rPr>
              <a:t>Mireille</a:t>
            </a:r>
            <a:r>
              <a:rPr lang="en-GB" sz="1600" dirty="0" smtClean="0">
                <a:solidFill>
                  <a:schemeClr val="tx1"/>
                </a:solidFill>
              </a:rPr>
              <a:t> </a:t>
            </a:r>
            <a:r>
              <a:rPr lang="en-GB" sz="1600" dirty="0" err="1">
                <a:solidFill>
                  <a:schemeClr val="tx1"/>
                </a:solidFill>
              </a:rPr>
              <a:t>Saboya</a:t>
            </a:r>
            <a:r>
              <a:rPr lang="en-GB" sz="1600" dirty="0">
                <a:solidFill>
                  <a:schemeClr val="tx1"/>
                </a:solidFill>
              </a:rPr>
              <a:t>, </a:t>
            </a:r>
            <a:r>
              <a:rPr lang="en-GB" sz="1600" dirty="0" smtClean="0">
                <a:solidFill>
                  <a:schemeClr val="tx1"/>
                </a:solidFill>
              </a:rPr>
              <a:t>UQAM</a:t>
            </a:r>
            <a:endParaRPr lang="en-GB" sz="1600" dirty="0">
              <a:solidFill>
                <a:schemeClr val="tx1"/>
              </a:solidFill>
            </a:endParaRPr>
          </a:p>
        </p:txBody>
      </p:sp>
      <p:pic>
        <p:nvPicPr>
          <p:cNvPr id="4" name="Image 3"/>
          <p:cNvPicPr>
            <a:picLocks noChangeAspect="1"/>
          </p:cNvPicPr>
          <p:nvPr/>
        </p:nvPicPr>
        <p:blipFill>
          <a:blip r:embed="rId2"/>
          <a:stretch>
            <a:fillRect/>
          </a:stretch>
        </p:blipFill>
        <p:spPr>
          <a:xfrm>
            <a:off x="4684977" y="2446305"/>
            <a:ext cx="2043660" cy="1220152"/>
          </a:xfrm>
          <a:prstGeom prst="rect">
            <a:avLst/>
          </a:prstGeom>
        </p:spPr>
      </p:pic>
      <p:pic>
        <p:nvPicPr>
          <p:cNvPr id="5" name="Image 4"/>
          <p:cNvPicPr>
            <a:picLocks noChangeAspect="1"/>
          </p:cNvPicPr>
          <p:nvPr/>
        </p:nvPicPr>
        <p:blipFill>
          <a:blip r:embed="rId3"/>
          <a:stretch>
            <a:fillRect/>
          </a:stretch>
        </p:blipFill>
        <p:spPr>
          <a:xfrm>
            <a:off x="6425163" y="3803730"/>
            <a:ext cx="1498600" cy="491729"/>
          </a:xfrm>
          <a:prstGeom prst="rect">
            <a:avLst/>
          </a:prstGeom>
        </p:spPr>
      </p:pic>
      <p:pic>
        <p:nvPicPr>
          <p:cNvPr id="7" name="Image 6"/>
          <p:cNvPicPr>
            <a:picLocks noChangeAspect="1"/>
          </p:cNvPicPr>
          <p:nvPr/>
        </p:nvPicPr>
        <p:blipFill>
          <a:blip r:embed="rId4"/>
          <a:stretch>
            <a:fillRect/>
          </a:stretch>
        </p:blipFill>
        <p:spPr>
          <a:xfrm>
            <a:off x="5561069" y="4543257"/>
            <a:ext cx="2574567" cy="1426600"/>
          </a:xfrm>
          <a:prstGeom prst="rect">
            <a:avLst/>
          </a:prstGeom>
        </p:spPr>
      </p:pic>
      <p:sp>
        <p:nvSpPr>
          <p:cNvPr id="8" name="ZoneTexte 7"/>
          <p:cNvSpPr txBox="1"/>
          <p:nvPr/>
        </p:nvSpPr>
        <p:spPr>
          <a:xfrm>
            <a:off x="4684976" y="901425"/>
            <a:ext cx="3450657" cy="646331"/>
          </a:xfrm>
          <a:prstGeom prst="rect">
            <a:avLst/>
          </a:prstGeom>
          <a:noFill/>
        </p:spPr>
        <p:txBody>
          <a:bodyPr wrap="square" rtlCol="0">
            <a:spAutoFit/>
          </a:bodyPr>
          <a:lstStyle/>
          <a:p>
            <a:pPr algn="ctr"/>
            <a:r>
              <a:rPr lang="fr-FR" dirty="0" smtClean="0"/>
              <a:t>21 Janvier 2016</a:t>
            </a:r>
          </a:p>
          <a:p>
            <a:pPr algn="ctr"/>
            <a:r>
              <a:rPr lang="fr-FR" smtClean="0"/>
              <a:t>Jour 1 </a:t>
            </a:r>
            <a:endParaRPr lang="fr-FR" dirty="0"/>
          </a:p>
        </p:txBody>
      </p:sp>
    </p:spTree>
    <p:extLst>
      <p:ext uri="{BB962C8B-B14F-4D97-AF65-F5344CB8AC3E}">
        <p14:creationId xmlns:p14="http://schemas.microsoft.com/office/powerpoint/2010/main" val="13570684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1" y="1163128"/>
            <a:ext cx="7024744" cy="1143000"/>
          </a:xfrm>
        </p:spPr>
        <p:txBody>
          <a:bodyPr>
            <a:normAutofit fontScale="90000"/>
          </a:bodyPr>
          <a:lstStyle/>
          <a:p>
            <a:pPr algn="ctr"/>
            <a:r>
              <a:rPr lang="fr-FR" dirty="0" smtClean="0"/>
              <a:t>Quelles situations sont visées en fin d’apprentissage (évaluation du cours) ?</a:t>
            </a:r>
            <a:endParaRPr lang="fr-FR" dirty="0"/>
          </a:p>
        </p:txBody>
      </p:sp>
      <p:sp>
        <p:nvSpPr>
          <p:cNvPr id="3" name="Espace réservé du contenu 2"/>
          <p:cNvSpPr>
            <a:spLocks noGrp="1"/>
          </p:cNvSpPr>
          <p:nvPr>
            <p:ph idx="1"/>
          </p:nvPr>
        </p:nvSpPr>
        <p:spPr>
          <a:xfrm>
            <a:off x="1043495" y="2577649"/>
            <a:ext cx="6777317" cy="3508977"/>
          </a:xfrm>
        </p:spPr>
        <p:txBody>
          <a:bodyPr/>
          <a:lstStyle/>
          <a:p>
            <a:r>
              <a:rPr lang="fr-FR" dirty="0" smtClean="0"/>
              <a:t>Contexte </a:t>
            </a:r>
            <a:r>
              <a:rPr lang="fr-FR" dirty="0" smtClean="0">
                <a:solidFill>
                  <a:srgbClr val="000000"/>
                </a:solidFill>
              </a:rPr>
              <a:t>réaliste</a:t>
            </a:r>
            <a:r>
              <a:rPr lang="fr-FR" dirty="0" smtClean="0"/>
              <a:t> ou </a:t>
            </a:r>
            <a:r>
              <a:rPr lang="fr-FR" dirty="0" smtClean="0">
                <a:solidFill>
                  <a:srgbClr val="000000"/>
                </a:solidFill>
              </a:rPr>
              <a:t>réel </a:t>
            </a:r>
            <a:r>
              <a:rPr lang="fr-FR" dirty="0" smtClean="0"/>
              <a:t>(expérience)</a:t>
            </a:r>
          </a:p>
          <a:p>
            <a:r>
              <a:rPr lang="fr-FR" dirty="0" smtClean="0"/>
              <a:t>Nécessitant la mobilisation d’une </a:t>
            </a:r>
            <a:r>
              <a:rPr lang="fr-FR" dirty="0" smtClean="0">
                <a:solidFill>
                  <a:srgbClr val="000000"/>
                </a:solidFill>
              </a:rPr>
              <a:t>combinaison de savoirs </a:t>
            </a:r>
            <a:r>
              <a:rPr lang="fr-FR" dirty="0" smtClean="0"/>
              <a:t>et de </a:t>
            </a:r>
            <a:r>
              <a:rPr lang="fr-FR" dirty="0" smtClean="0">
                <a:solidFill>
                  <a:srgbClr val="000000"/>
                </a:solidFill>
              </a:rPr>
              <a:t>stratégies</a:t>
            </a:r>
          </a:p>
          <a:p>
            <a:r>
              <a:rPr lang="fr-FR" dirty="0" smtClean="0"/>
              <a:t>Nécessitant la mobilisation d’un ou plusieurs </a:t>
            </a:r>
            <a:r>
              <a:rPr lang="fr-FR" dirty="0" smtClean="0">
                <a:solidFill>
                  <a:srgbClr val="000000"/>
                </a:solidFill>
              </a:rPr>
              <a:t>procédés intégrateurs</a:t>
            </a:r>
            <a:endParaRPr lang="fr-FR" dirty="0">
              <a:solidFill>
                <a:srgbClr val="000000"/>
              </a:solidFill>
            </a:endParaRPr>
          </a:p>
        </p:txBody>
      </p:sp>
    </p:spTree>
    <p:extLst>
      <p:ext uri="{BB962C8B-B14F-4D97-AF65-F5344CB8AC3E}">
        <p14:creationId xmlns:p14="http://schemas.microsoft.com/office/powerpoint/2010/main" val="41630290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Procédés intégrateurs</a:t>
            </a:r>
            <a:endParaRPr lang="fr-FR" dirty="0"/>
          </a:p>
        </p:txBody>
      </p:sp>
      <p:sp>
        <p:nvSpPr>
          <p:cNvPr id="3" name="Espace réservé du contenu 2"/>
          <p:cNvSpPr>
            <a:spLocks noGrp="1"/>
          </p:cNvSpPr>
          <p:nvPr>
            <p:ph idx="1"/>
          </p:nvPr>
        </p:nvSpPr>
        <p:spPr/>
        <p:txBody>
          <a:bodyPr/>
          <a:lstStyle/>
          <a:p>
            <a:pPr algn="just"/>
            <a:r>
              <a:rPr lang="fr-CA" dirty="0"/>
              <a:t>les procédés intégrateurs regroupent des actions (savoir-faire) appropriées au traitement de la famille de situation d’un cours. </a:t>
            </a:r>
            <a:endParaRPr lang="fr-CA" dirty="0" smtClean="0"/>
          </a:p>
          <a:p>
            <a:pPr algn="just"/>
            <a:r>
              <a:rPr lang="fr-CA" dirty="0" smtClean="0"/>
              <a:t>Ils </a:t>
            </a:r>
            <a:r>
              <a:rPr lang="fr-CA" dirty="0"/>
              <a:t>sont fournis dans le but de contextualiser l’intégration des savoirs mathématiques et des compétences disciplinaires. </a:t>
            </a:r>
            <a:endParaRPr lang="fr-FR" dirty="0"/>
          </a:p>
        </p:txBody>
      </p:sp>
    </p:spTree>
    <p:extLst>
      <p:ext uri="{BB962C8B-B14F-4D97-AF65-F5344CB8AC3E}">
        <p14:creationId xmlns:p14="http://schemas.microsoft.com/office/powerpoint/2010/main" val="467566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610088926"/>
              </p:ext>
            </p:extLst>
          </p:nvPr>
        </p:nvGraphicFramePr>
        <p:xfrm>
          <a:off x="2" y="312310"/>
          <a:ext cx="9143999" cy="7130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4064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889690"/>
            </a:gs>
            <a:gs pos="55000">
              <a:schemeClr val="accent1">
                <a:lumMod val="97000"/>
                <a:lumOff val="3000"/>
              </a:schemeClr>
            </a:gs>
            <a:gs pos="88000">
              <a:srgbClr val="9AE21D"/>
            </a:gs>
          </a:gsLst>
          <a:lin ang="0" scaled="1"/>
          <a:tileRect/>
        </a:gradFill>
        <a:effectLst/>
      </p:bgPr>
    </p:bg>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val="337702647"/>
              </p:ext>
            </p:extLst>
          </p:nvPr>
        </p:nvGraphicFramePr>
        <p:xfrm>
          <a:off x="33867" y="67734"/>
          <a:ext cx="9127067" cy="6671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p:cNvSpPr txBox="1"/>
          <p:nvPr/>
        </p:nvSpPr>
        <p:spPr>
          <a:xfrm>
            <a:off x="3420532" y="1506044"/>
            <a:ext cx="2963333" cy="2008240"/>
          </a:xfrm>
          <a:prstGeom prst="rect">
            <a:avLst/>
          </a:prstGeom>
          <a:noFill/>
        </p:spPr>
        <p:txBody>
          <a:bodyPr wrap="square" lIns="68579" tIns="34289" rIns="68579" bIns="34289" rtlCol="0">
            <a:spAutoFit/>
          </a:bodyPr>
          <a:lstStyle/>
          <a:p>
            <a:pPr algn="ctr" defTabSz="685783"/>
            <a:r>
              <a:rPr lang="fr-CA" sz="2100" b="1" dirty="0">
                <a:solidFill>
                  <a:srgbClr val="4472C4">
                    <a:lumMod val="75000"/>
                  </a:srgbClr>
                </a:solidFill>
                <a:latin typeface="Calibri"/>
              </a:rPr>
              <a:t>Accompagner l ’enseignement-apprentissage vers le traitement  efficace de situations en mathématique</a:t>
            </a:r>
          </a:p>
        </p:txBody>
      </p:sp>
      <p:sp>
        <p:nvSpPr>
          <p:cNvPr id="11" name="ZoneTexte 10"/>
          <p:cNvSpPr txBox="1"/>
          <p:nvPr/>
        </p:nvSpPr>
        <p:spPr>
          <a:xfrm>
            <a:off x="-304795" y="-131687"/>
            <a:ext cx="3168753" cy="1177243"/>
          </a:xfrm>
          <a:prstGeom prst="rect">
            <a:avLst/>
          </a:prstGeom>
          <a:noFill/>
        </p:spPr>
        <p:txBody>
          <a:bodyPr wrap="square" lIns="68579" tIns="34289" rIns="68579" bIns="34289" rtlCol="0">
            <a:spAutoFit/>
          </a:bodyPr>
          <a:lstStyle/>
          <a:p>
            <a:pPr algn="ctr" defTabSz="685783"/>
            <a:r>
              <a:rPr lang="fr-CA" sz="2400" b="1" dirty="0">
                <a:solidFill>
                  <a:srgbClr val="AAFC1F"/>
                </a:solidFill>
                <a:latin typeface="Calibri"/>
              </a:rPr>
              <a:t>Modélisation</a:t>
            </a:r>
          </a:p>
          <a:p>
            <a:pPr algn="ctr" defTabSz="685783"/>
            <a:r>
              <a:rPr lang="fr-CA" sz="2400" b="1" dirty="0">
                <a:solidFill>
                  <a:srgbClr val="AAFC1F"/>
                </a:solidFill>
                <a:latin typeface="Calibri"/>
              </a:rPr>
              <a:t> algébrique </a:t>
            </a:r>
            <a:r>
              <a:rPr lang="fr-CA" sz="2400" b="1" dirty="0" smtClean="0">
                <a:solidFill>
                  <a:srgbClr val="AAFC1F"/>
                </a:solidFill>
                <a:latin typeface="Calibri"/>
              </a:rPr>
              <a:t>et optimisation</a:t>
            </a:r>
            <a:endParaRPr lang="fr-CA" sz="2400" b="1" dirty="0">
              <a:solidFill>
                <a:srgbClr val="AAFC1F"/>
              </a:solidFill>
              <a:latin typeface="Calibri"/>
            </a:endParaRPr>
          </a:p>
        </p:txBody>
      </p:sp>
      <p:sp>
        <p:nvSpPr>
          <p:cNvPr id="12" name="ZoneTexte 11"/>
          <p:cNvSpPr txBox="1"/>
          <p:nvPr/>
        </p:nvSpPr>
        <p:spPr>
          <a:xfrm>
            <a:off x="6872653" y="-102492"/>
            <a:ext cx="2268415" cy="807911"/>
          </a:xfrm>
          <a:prstGeom prst="rect">
            <a:avLst/>
          </a:prstGeom>
          <a:noFill/>
        </p:spPr>
        <p:txBody>
          <a:bodyPr wrap="square" lIns="68579" tIns="34289" rIns="68579" bIns="34289" rtlCol="0">
            <a:spAutoFit/>
          </a:bodyPr>
          <a:lstStyle/>
          <a:p>
            <a:pPr algn="ctr" defTabSz="685783"/>
            <a:r>
              <a:rPr lang="fr-CA" sz="2400" b="1" dirty="0">
                <a:solidFill>
                  <a:srgbClr val="0070C0"/>
                </a:solidFill>
                <a:latin typeface="Calibri"/>
              </a:rPr>
              <a:t>Représentations géométriques</a:t>
            </a:r>
          </a:p>
        </p:txBody>
      </p:sp>
      <p:sp>
        <p:nvSpPr>
          <p:cNvPr id="4" name="ZoneTexte 3"/>
          <p:cNvSpPr txBox="1"/>
          <p:nvPr/>
        </p:nvSpPr>
        <p:spPr>
          <a:xfrm rot="17014633">
            <a:off x="1378047" y="1582407"/>
            <a:ext cx="1158047" cy="284691"/>
          </a:xfrm>
          <a:prstGeom prst="rect">
            <a:avLst/>
          </a:prstGeom>
          <a:noFill/>
        </p:spPr>
        <p:txBody>
          <a:bodyPr wrap="square" lIns="68579" tIns="34289" rIns="68579" bIns="34289" rtlCol="0">
            <a:spAutoFit/>
          </a:bodyPr>
          <a:lstStyle/>
          <a:p>
            <a:pPr defTabSz="685783"/>
            <a:r>
              <a:rPr lang="fr-CA" sz="1400" b="1" dirty="0">
                <a:solidFill>
                  <a:srgbClr val="FF0000"/>
                </a:solidFill>
                <a:latin typeface="Calibri"/>
              </a:rPr>
              <a:t>Planifier</a:t>
            </a:r>
          </a:p>
        </p:txBody>
      </p:sp>
      <p:sp>
        <p:nvSpPr>
          <p:cNvPr id="5" name="ZoneTexte 4"/>
          <p:cNvSpPr txBox="1"/>
          <p:nvPr/>
        </p:nvSpPr>
        <p:spPr>
          <a:xfrm rot="4223790">
            <a:off x="6933292" y="1734210"/>
            <a:ext cx="1314323" cy="284691"/>
          </a:xfrm>
          <a:prstGeom prst="rect">
            <a:avLst/>
          </a:prstGeom>
          <a:noFill/>
        </p:spPr>
        <p:txBody>
          <a:bodyPr wrap="square" lIns="68579" tIns="34289" rIns="68579" bIns="34289" rtlCol="0">
            <a:spAutoFit/>
          </a:bodyPr>
          <a:lstStyle/>
          <a:p>
            <a:pPr defTabSz="685783"/>
            <a:r>
              <a:rPr lang="fr-CA" sz="1400" dirty="0">
                <a:solidFill>
                  <a:srgbClr val="4472C4">
                    <a:lumMod val="75000"/>
                  </a:srgbClr>
                </a:solidFill>
                <a:latin typeface="Calibri"/>
              </a:rPr>
              <a:t>Orchestrer</a:t>
            </a:r>
          </a:p>
        </p:txBody>
      </p:sp>
      <p:sp>
        <p:nvSpPr>
          <p:cNvPr id="2" name="ZoneTexte 1"/>
          <p:cNvSpPr txBox="1"/>
          <p:nvPr/>
        </p:nvSpPr>
        <p:spPr>
          <a:xfrm>
            <a:off x="16934" y="5487616"/>
            <a:ext cx="3318935" cy="646331"/>
          </a:xfrm>
          <a:prstGeom prst="rect">
            <a:avLst/>
          </a:prstGeom>
          <a:noFill/>
        </p:spPr>
        <p:txBody>
          <a:bodyPr wrap="square" rtlCol="0">
            <a:spAutoFit/>
          </a:bodyPr>
          <a:lstStyle/>
          <a:p>
            <a:r>
              <a:rPr lang="fr-FR" dirty="0" smtClean="0"/>
              <a:t>Quels sont les différents sens associés à un même concept ?</a:t>
            </a:r>
            <a:endParaRPr lang="fr-FR" dirty="0"/>
          </a:p>
        </p:txBody>
      </p:sp>
      <p:sp>
        <p:nvSpPr>
          <p:cNvPr id="13" name="ZoneTexte 12"/>
          <p:cNvSpPr txBox="1"/>
          <p:nvPr/>
        </p:nvSpPr>
        <p:spPr>
          <a:xfrm>
            <a:off x="33867" y="4255062"/>
            <a:ext cx="3911600" cy="923330"/>
          </a:xfrm>
          <a:prstGeom prst="rect">
            <a:avLst/>
          </a:prstGeom>
          <a:noFill/>
        </p:spPr>
        <p:txBody>
          <a:bodyPr wrap="square" rtlCol="0">
            <a:spAutoFit/>
          </a:bodyPr>
          <a:lstStyle/>
          <a:p>
            <a:r>
              <a:rPr lang="fr-FR" dirty="0" smtClean="0"/>
              <a:t>Comment s’expriment les caractéristiques d’un concept à travers les modes de représentation ? </a:t>
            </a:r>
            <a:endParaRPr lang="fr-FR" dirty="0"/>
          </a:p>
        </p:txBody>
      </p:sp>
      <p:sp>
        <p:nvSpPr>
          <p:cNvPr id="14" name="ZoneTexte 13"/>
          <p:cNvSpPr txBox="1"/>
          <p:nvPr/>
        </p:nvSpPr>
        <p:spPr>
          <a:xfrm>
            <a:off x="-33865" y="2165014"/>
            <a:ext cx="2897821" cy="646331"/>
          </a:xfrm>
          <a:prstGeom prst="rect">
            <a:avLst/>
          </a:prstGeom>
          <a:noFill/>
        </p:spPr>
        <p:txBody>
          <a:bodyPr wrap="square" rtlCol="0">
            <a:spAutoFit/>
          </a:bodyPr>
          <a:lstStyle/>
          <a:p>
            <a:r>
              <a:rPr lang="fr-FR" dirty="0" smtClean="0"/>
              <a:t>Quelles sont les difficultés rencontrées par les élèves ?</a:t>
            </a:r>
            <a:endParaRPr lang="fr-FR" dirty="0"/>
          </a:p>
        </p:txBody>
      </p:sp>
      <p:sp>
        <p:nvSpPr>
          <p:cNvPr id="15" name="ZoneTexte 14"/>
          <p:cNvSpPr txBox="1"/>
          <p:nvPr/>
        </p:nvSpPr>
        <p:spPr>
          <a:xfrm>
            <a:off x="-16928" y="1041795"/>
            <a:ext cx="3183467" cy="646331"/>
          </a:xfrm>
          <a:prstGeom prst="rect">
            <a:avLst/>
          </a:prstGeom>
          <a:noFill/>
        </p:spPr>
        <p:txBody>
          <a:bodyPr wrap="square" rtlCol="0">
            <a:spAutoFit/>
          </a:bodyPr>
          <a:lstStyle/>
          <a:p>
            <a:r>
              <a:rPr lang="fr-FR" dirty="0" smtClean="0"/>
              <a:t>Quelles sont les  situations-clés favorisant l’apprentissage ?</a:t>
            </a:r>
            <a:endParaRPr lang="fr-FR" dirty="0"/>
          </a:p>
        </p:txBody>
      </p:sp>
    </p:spTree>
    <p:extLst>
      <p:ext uri="{BB962C8B-B14F-4D97-AF65-F5344CB8AC3E}">
        <p14:creationId xmlns:p14="http://schemas.microsoft.com/office/powerpoint/2010/main" val="2121025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8646" y="1538756"/>
            <a:ext cx="6637468" cy="1362075"/>
          </a:xfrm>
        </p:spPr>
        <p:txBody>
          <a:bodyPr/>
          <a:lstStyle/>
          <a:p>
            <a:r>
              <a:rPr lang="fr-FR" dirty="0" smtClean="0"/>
              <a:t>Activité 1</a:t>
            </a:r>
            <a:endParaRPr lang="fr-FR" dirty="0"/>
          </a:p>
        </p:txBody>
      </p:sp>
      <p:sp>
        <p:nvSpPr>
          <p:cNvPr id="3" name="Espace réservé du texte 2"/>
          <p:cNvSpPr>
            <a:spLocks noGrp="1"/>
          </p:cNvSpPr>
          <p:nvPr>
            <p:ph type="body" idx="1"/>
          </p:nvPr>
        </p:nvSpPr>
        <p:spPr>
          <a:xfrm>
            <a:off x="1258648" y="2900831"/>
            <a:ext cx="6637467" cy="2066281"/>
          </a:xfrm>
        </p:spPr>
        <p:txBody>
          <a:bodyPr>
            <a:normAutofit/>
          </a:bodyPr>
          <a:lstStyle/>
          <a:p>
            <a:pPr algn="ctr"/>
            <a:r>
              <a:rPr lang="fr-FR" sz="2400" dirty="0" smtClean="0"/>
              <a:t>Avec mon portable ou votre ordinateur, rendez-vous à</a:t>
            </a:r>
          </a:p>
          <a:p>
            <a:pPr algn="ctr"/>
            <a:r>
              <a:rPr lang="fr-FR" sz="3600" dirty="0" err="1" smtClean="0"/>
              <a:t>kahoot.it</a:t>
            </a:r>
            <a:endParaRPr lang="fr-FR" sz="3600" dirty="0" smtClean="0"/>
          </a:p>
        </p:txBody>
      </p:sp>
    </p:spTree>
    <p:extLst>
      <p:ext uri="{BB962C8B-B14F-4D97-AF65-F5344CB8AC3E}">
        <p14:creationId xmlns:p14="http://schemas.microsoft.com/office/powerpoint/2010/main" val="1469735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43882" y="1134534"/>
            <a:ext cx="7458691" cy="4777555"/>
          </a:xfrm>
          <a:prstGeom prst="rect">
            <a:avLst/>
          </a:prstGeom>
        </p:spPr>
      </p:pic>
    </p:spTree>
    <p:extLst>
      <p:ext uri="{BB962C8B-B14F-4D97-AF65-F5344CB8AC3E}">
        <p14:creationId xmlns:p14="http://schemas.microsoft.com/office/powerpoint/2010/main" val="291858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67584" y="1117601"/>
            <a:ext cx="7697479" cy="4978506"/>
          </a:xfrm>
          <a:prstGeom prst="rect">
            <a:avLst/>
          </a:prstGeom>
        </p:spPr>
      </p:pic>
    </p:spTree>
    <p:extLst>
      <p:ext uri="{BB962C8B-B14F-4D97-AF65-F5344CB8AC3E}">
        <p14:creationId xmlns:p14="http://schemas.microsoft.com/office/powerpoint/2010/main" val="112220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70330" y="1016000"/>
            <a:ext cx="7728604" cy="5131669"/>
          </a:xfrm>
          <a:prstGeom prst="rect">
            <a:avLst/>
          </a:prstGeom>
        </p:spPr>
      </p:pic>
    </p:spTree>
    <p:extLst>
      <p:ext uri="{BB962C8B-B14F-4D97-AF65-F5344CB8AC3E}">
        <p14:creationId xmlns:p14="http://schemas.microsoft.com/office/powerpoint/2010/main" val="161810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95074" y="1100667"/>
            <a:ext cx="7385326" cy="4853214"/>
          </a:xfrm>
          <a:prstGeom prst="rect">
            <a:avLst/>
          </a:prstGeom>
        </p:spPr>
      </p:pic>
    </p:spTree>
    <p:extLst>
      <p:ext uri="{BB962C8B-B14F-4D97-AF65-F5344CB8AC3E}">
        <p14:creationId xmlns:p14="http://schemas.microsoft.com/office/powerpoint/2010/main" val="192775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srcRect t="4593" b="4951"/>
          <a:stretch/>
        </p:blipFill>
        <p:spPr>
          <a:xfrm>
            <a:off x="1405469" y="1049867"/>
            <a:ext cx="6553203" cy="5113867"/>
          </a:xfrm>
          <a:prstGeom prst="rect">
            <a:avLst/>
          </a:prstGeom>
        </p:spPr>
      </p:pic>
    </p:spTree>
    <p:extLst>
      <p:ext uri="{BB962C8B-B14F-4D97-AF65-F5344CB8AC3E}">
        <p14:creationId xmlns:p14="http://schemas.microsoft.com/office/powerpoint/2010/main" val="9933330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7466" y="-530172"/>
            <a:ext cx="3674535" cy="1143000"/>
          </a:xfrm>
        </p:spPr>
        <p:txBody>
          <a:bodyPr>
            <a:normAutofit/>
          </a:bodyPr>
          <a:lstStyle/>
          <a:p>
            <a:r>
              <a:rPr lang="fr-FR" sz="1800" b="1" dirty="0" smtClean="0"/>
              <a:t>HORAIRE DE LA JOURNÉE</a:t>
            </a:r>
            <a:endParaRPr lang="fr-FR" sz="1800" b="1" dirty="0"/>
          </a:p>
        </p:txBody>
      </p:sp>
      <p:sp>
        <p:nvSpPr>
          <p:cNvPr id="3" name="ZoneTexte 2"/>
          <p:cNvSpPr txBox="1"/>
          <p:nvPr/>
        </p:nvSpPr>
        <p:spPr>
          <a:xfrm>
            <a:off x="471316" y="995539"/>
            <a:ext cx="3999085" cy="5355313"/>
          </a:xfrm>
          <a:prstGeom prst="rect">
            <a:avLst/>
          </a:prstGeom>
          <a:noFill/>
        </p:spPr>
        <p:txBody>
          <a:bodyPr wrap="square" rtlCol="0">
            <a:spAutoFit/>
          </a:bodyPr>
          <a:lstStyle/>
          <a:p>
            <a:pPr marL="896938" indent="-896938"/>
            <a:r>
              <a:rPr lang="fr-FR" dirty="0" smtClean="0"/>
              <a:t>10h00 </a:t>
            </a:r>
            <a:r>
              <a:rPr lang="fr-FR" dirty="0"/>
              <a:t>–</a:t>
            </a:r>
            <a:r>
              <a:rPr lang="fr-FR" dirty="0" smtClean="0"/>
              <a:t> Bienvenue, calendrier et présentation du projet</a:t>
            </a:r>
          </a:p>
          <a:p>
            <a:pPr marL="896938" indent="-896938"/>
            <a:endParaRPr lang="fr-FR" dirty="0" smtClean="0"/>
          </a:p>
          <a:p>
            <a:pPr marL="355600" indent="-355600"/>
            <a:r>
              <a:rPr lang="fr-FR" dirty="0" smtClean="0"/>
              <a:t>10h20 – Finalité espérée: </a:t>
            </a:r>
          </a:p>
          <a:p>
            <a:pPr marL="355600" indent="-355600"/>
            <a:endParaRPr lang="fr-FR" dirty="0" smtClean="0"/>
          </a:p>
          <a:p>
            <a:pPr marL="271463" indent="-271463" algn="r"/>
            <a:r>
              <a:rPr lang="fr-FR" dirty="0" smtClean="0"/>
              <a:t> </a:t>
            </a:r>
            <a:r>
              <a:rPr lang="fr-FR" i="1" dirty="0" smtClean="0"/>
              <a:t>Développer une compréhension relationnelle dans une perspective d’accompagnement de l’adulte dans le traitement efficace de situations.</a:t>
            </a:r>
          </a:p>
          <a:p>
            <a:pPr marL="271463" indent="-271463"/>
            <a:endParaRPr lang="fr-FR" i="1" dirty="0" smtClean="0"/>
          </a:p>
          <a:p>
            <a:pPr marL="896938" indent="-896938"/>
            <a:r>
              <a:rPr lang="fr-FR" dirty="0" smtClean="0"/>
              <a:t>10h45 </a:t>
            </a:r>
            <a:r>
              <a:rPr lang="fr-FR" dirty="0"/>
              <a:t>– </a:t>
            </a:r>
            <a:r>
              <a:rPr lang="fr-FR" dirty="0" smtClean="0"/>
              <a:t>Interroger l’apprentissage des savoirs et plus particulièrement l’apprentissage de l’algèbre</a:t>
            </a:r>
          </a:p>
          <a:p>
            <a:pPr marL="896938" indent="-896938"/>
            <a:endParaRPr lang="fr-FR" dirty="0" smtClean="0"/>
          </a:p>
          <a:p>
            <a:pPr lvl="1"/>
            <a:endParaRPr lang="fr-FR" dirty="0" smtClean="0"/>
          </a:p>
        </p:txBody>
      </p:sp>
      <p:sp>
        <p:nvSpPr>
          <p:cNvPr id="4" name="ZoneTexte 3"/>
          <p:cNvSpPr txBox="1"/>
          <p:nvPr/>
        </p:nvSpPr>
        <p:spPr>
          <a:xfrm>
            <a:off x="4707464" y="995538"/>
            <a:ext cx="3996269" cy="4524316"/>
          </a:xfrm>
          <a:prstGeom prst="rect">
            <a:avLst/>
          </a:prstGeom>
          <a:noFill/>
        </p:spPr>
        <p:txBody>
          <a:bodyPr wrap="square" rtlCol="0">
            <a:spAutoFit/>
          </a:bodyPr>
          <a:lstStyle/>
          <a:p>
            <a:pPr marL="804863" indent="-804863"/>
            <a:r>
              <a:rPr lang="fr-FR" dirty="0"/>
              <a:t>12h30 – Dîner</a:t>
            </a:r>
          </a:p>
          <a:p>
            <a:pPr marL="804863" indent="-804863"/>
            <a:endParaRPr lang="fr-FR" dirty="0"/>
          </a:p>
          <a:p>
            <a:pPr marL="804863" indent="-804863"/>
            <a:r>
              <a:rPr lang="fr-FR" dirty="0" smtClean="0"/>
              <a:t>13h30 </a:t>
            </a:r>
            <a:r>
              <a:rPr lang="fr-FR" dirty="0"/>
              <a:t>– </a:t>
            </a:r>
            <a:r>
              <a:rPr lang="fr-FR" dirty="0" smtClean="0"/>
              <a:t>Interroger l’étude des phénomènes de </a:t>
            </a:r>
            <a:r>
              <a:rPr lang="fr-FR" dirty="0" err="1" smtClean="0"/>
              <a:t>covaration</a:t>
            </a:r>
            <a:endParaRPr lang="fr-FR" dirty="0" smtClean="0"/>
          </a:p>
          <a:p>
            <a:pPr marL="804863" indent="-804863"/>
            <a:endParaRPr lang="fr-FR" dirty="0"/>
          </a:p>
          <a:p>
            <a:pPr marL="804863" indent="-804863"/>
            <a:r>
              <a:rPr lang="fr-FR" dirty="0" smtClean="0"/>
              <a:t>14h00 </a:t>
            </a:r>
            <a:r>
              <a:rPr lang="fr-FR" dirty="0"/>
              <a:t> – </a:t>
            </a:r>
            <a:r>
              <a:rPr lang="fr-FR" dirty="0" smtClean="0"/>
              <a:t>Analyser </a:t>
            </a:r>
            <a:r>
              <a:rPr lang="fr-FR" dirty="0"/>
              <a:t>la planification de séquences d’enseignement</a:t>
            </a:r>
          </a:p>
          <a:p>
            <a:pPr lvl="1"/>
            <a:endParaRPr lang="fr-FR" dirty="0" smtClean="0"/>
          </a:p>
          <a:p>
            <a:pPr marL="804863" indent="-804863"/>
            <a:r>
              <a:rPr lang="fr-FR" dirty="0" smtClean="0"/>
              <a:t>16h15 </a:t>
            </a:r>
            <a:r>
              <a:rPr lang="fr-FR" dirty="0"/>
              <a:t>– </a:t>
            </a:r>
            <a:r>
              <a:rPr lang="fr-FR" dirty="0" smtClean="0"/>
              <a:t>Fin</a:t>
            </a:r>
            <a:endParaRPr lang="fr-FR" dirty="0"/>
          </a:p>
          <a:p>
            <a:pPr marL="804863" indent="-804863"/>
            <a:endParaRPr lang="fr-FR" dirty="0" smtClean="0"/>
          </a:p>
          <a:p>
            <a:pPr marL="804863" indent="-804863"/>
            <a:endParaRPr lang="fr-FR" dirty="0" smtClean="0"/>
          </a:p>
          <a:p>
            <a:pPr marL="804863" indent="-804863"/>
            <a:endParaRPr lang="fr-FR" dirty="0" smtClean="0"/>
          </a:p>
          <a:p>
            <a:endParaRPr lang="fr-FR" dirty="0" smtClean="0"/>
          </a:p>
          <a:p>
            <a:endParaRPr lang="fr-FR" dirty="0"/>
          </a:p>
        </p:txBody>
      </p:sp>
    </p:spTree>
    <p:extLst>
      <p:ext uri="{BB962C8B-B14F-4D97-AF65-F5344CB8AC3E}">
        <p14:creationId xmlns:p14="http://schemas.microsoft.com/office/powerpoint/2010/main" val="30008308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Grp="1" noChangeArrowheads="1"/>
          </p:cNvSpPr>
          <p:nvPr>
            <p:ph type="title"/>
            <p:custDataLst>
              <p:tags r:id="rId1"/>
            </p:custDataLst>
          </p:nvPr>
        </p:nvSpPr>
        <p:spPr>
          <a:xfrm>
            <a:off x="251520" y="621898"/>
            <a:ext cx="8568952" cy="920751"/>
          </a:xfrm>
          <a:effectLst>
            <a:outerShdw blurRad="63500" dist="38099" dir="2700000" algn="ctr" rotWithShape="0">
              <a:schemeClr val="bg1">
                <a:alpha val="74998"/>
              </a:schemeClr>
            </a:outerShdw>
          </a:effectLst>
        </p:spPr>
        <p:txBody>
          <a:bodyPr>
            <a:normAutofit/>
          </a:bodyPr>
          <a:lstStyle/>
          <a:p>
            <a:pPr algn="ctr" eaLnBrk="1" hangingPunct="1">
              <a:lnSpc>
                <a:spcPct val="75000"/>
              </a:lnSpc>
              <a:defRPr/>
            </a:pPr>
            <a:r>
              <a:rPr lang="fr-CA" sz="2400" b="1" dirty="0" smtClean="0">
                <a:effectLst>
                  <a:outerShdw blurRad="38100" dist="38100" dir="2700000" algn="tl">
                    <a:srgbClr val="DDDDDD"/>
                  </a:outerShdw>
                </a:effectLst>
                <a:ea typeface="ＭＳ Ｐゴシック" charset="-128"/>
                <a:cs typeface="ＭＳ Ｐゴシック" charset="-128"/>
              </a:rPr>
              <a:t>Passage de l’arithmétique </a:t>
            </a:r>
            <a:br>
              <a:rPr lang="fr-CA" sz="2400" b="1" dirty="0" smtClean="0">
                <a:effectLst>
                  <a:outerShdw blurRad="38100" dist="38100" dir="2700000" algn="tl">
                    <a:srgbClr val="DDDDDD"/>
                  </a:outerShdw>
                </a:effectLst>
                <a:ea typeface="ＭＳ Ｐゴシック" charset="-128"/>
                <a:cs typeface="ＭＳ Ｐゴシック" charset="-128"/>
              </a:rPr>
            </a:br>
            <a:r>
              <a:rPr lang="fr-CA" sz="2400" b="1" dirty="0" smtClean="0">
                <a:effectLst>
                  <a:outerShdw blurRad="38100" dist="38100" dir="2700000" algn="tl">
                    <a:srgbClr val="DDDDDD"/>
                  </a:outerShdw>
                </a:effectLst>
                <a:ea typeface="ＭＳ Ｐゴシック" charset="-128"/>
                <a:cs typeface="ＭＳ Ｐゴシック" charset="-128"/>
              </a:rPr>
              <a:t>à l’algèbre</a:t>
            </a:r>
            <a:endParaRPr lang="fr-FR" sz="2400" b="1" dirty="0" smtClean="0">
              <a:effectLst>
                <a:outerShdw blurRad="38100" dist="38100" dir="2700000" algn="tl">
                  <a:srgbClr val="DDDDDD"/>
                </a:outerShdw>
              </a:effectLst>
              <a:ea typeface="ＭＳ Ｐゴシック" charset="-128"/>
              <a:cs typeface="ＭＳ Ｐゴシック" charset="-128"/>
            </a:endParaRPr>
          </a:p>
        </p:txBody>
      </p:sp>
      <p:sp>
        <p:nvSpPr>
          <p:cNvPr id="161799" name="Text Box 7"/>
          <p:cNvSpPr txBox="1">
            <a:spLocks noChangeArrowheads="1"/>
          </p:cNvSpPr>
          <p:nvPr>
            <p:custDataLst>
              <p:tags r:id="rId2"/>
            </p:custDataLst>
          </p:nvPr>
        </p:nvSpPr>
        <p:spPr bwMode="auto">
          <a:xfrm>
            <a:off x="457202" y="1581936"/>
            <a:ext cx="8195733" cy="4478149"/>
          </a:xfrm>
          <a:prstGeom prst="rect">
            <a:avLst/>
          </a:prstGeom>
          <a:noFill/>
          <a:ln w="12700" cap="sq">
            <a:noFill/>
            <a:miter lim="800000"/>
            <a:headEnd type="none" w="sm" len="sm"/>
            <a:tailEnd type="none" w="sm" len="sm"/>
          </a:ln>
        </p:spPr>
        <p:txBody>
          <a:bodyPr wrap="square">
            <a:prstTxWarp prst="textNoShape">
              <a:avLst/>
            </a:prstTxWarp>
            <a:spAutoFit/>
          </a:bodyPr>
          <a:lstStyle/>
          <a:p>
            <a:pPr algn="just" eaLnBrk="0" hangingPunct="0">
              <a:spcBef>
                <a:spcPct val="50000"/>
              </a:spcBef>
              <a:buClr>
                <a:srgbClr val="CC0000"/>
              </a:buClr>
            </a:pPr>
            <a:r>
              <a:rPr lang="fr-CA" sz="2000" dirty="0">
                <a:latin typeface="Palatino Linotype" pitchFamily="18" charset="0"/>
              </a:rPr>
              <a:t>En arithmétique :  </a:t>
            </a:r>
          </a:p>
          <a:p>
            <a:pPr lvl="1" algn="just" eaLnBrk="0" hangingPunct="0">
              <a:spcBef>
                <a:spcPct val="50000"/>
              </a:spcBef>
              <a:buClr>
                <a:srgbClr val="CC0000"/>
              </a:buClr>
              <a:buFont typeface="Wingdings" pitchFamily="-1" charset="2"/>
              <a:buChar char="v"/>
            </a:pPr>
            <a:r>
              <a:rPr lang="fr-CA" sz="2000" dirty="0">
                <a:latin typeface="Palatino Linotype" pitchFamily="18" charset="0"/>
              </a:rPr>
              <a:t>les élèves exécutent les opérations et sont peu enclin à représenter des relations entre différentes quantités.</a:t>
            </a:r>
          </a:p>
          <a:p>
            <a:pPr lvl="1" algn="just" eaLnBrk="0" hangingPunct="0">
              <a:spcBef>
                <a:spcPct val="50000"/>
              </a:spcBef>
              <a:buClr>
                <a:srgbClr val="CC0000"/>
              </a:buClr>
              <a:buFont typeface="Wingdings" pitchFamily="-1" charset="2"/>
              <a:buChar char="v"/>
            </a:pPr>
            <a:r>
              <a:rPr lang="fr-FR" sz="2000" dirty="0">
                <a:latin typeface="Palatino Linotype" pitchFamily="18" charset="0"/>
              </a:rPr>
              <a:t>En arithmétique, le résultat se distingue formellement du processus qui l’a créé. On clôt le processus par la disparition des signes opératoires et l’évaluation numérique du processus de calcul.</a:t>
            </a:r>
            <a:r>
              <a:rPr lang="fr-FR" sz="2000" dirty="0">
                <a:latin typeface="Palatino Linotype" pitchFamily="18" charset="0"/>
                <a:sym typeface="Wingdings" pitchFamily="-1" charset="2"/>
              </a:rPr>
              <a:t> </a:t>
            </a:r>
          </a:p>
          <a:p>
            <a:pPr lvl="1" algn="just" eaLnBrk="0" hangingPunct="0">
              <a:spcBef>
                <a:spcPct val="50000"/>
              </a:spcBef>
              <a:buClr>
                <a:srgbClr val="CC0000"/>
              </a:buClr>
              <a:buFont typeface="Wingdings" pitchFamily="-1" charset="2"/>
              <a:buChar char="v"/>
            </a:pPr>
            <a:r>
              <a:rPr lang="fr-FR" sz="2000" dirty="0">
                <a:latin typeface="Palatino Linotype" pitchFamily="18" charset="0"/>
                <a:sym typeface="Wingdings" pitchFamily="-1" charset="2"/>
              </a:rPr>
              <a:t>En arithmétique, le signe d’égalité est perçu par l’élève comme annonçant un résultat plutôt que comme symbole de mise en équivalence. </a:t>
            </a:r>
            <a:endParaRPr lang="fr-FR" sz="2000" dirty="0" smtClean="0">
              <a:latin typeface="Palatino Linotype" pitchFamily="18" charset="0"/>
              <a:sym typeface="Wingdings" pitchFamily="-1" charset="2"/>
            </a:endParaRPr>
          </a:p>
          <a:p>
            <a:pPr lvl="1" algn="just" eaLnBrk="0" hangingPunct="0">
              <a:spcBef>
                <a:spcPct val="50000"/>
              </a:spcBef>
              <a:buClr>
                <a:srgbClr val="CC0000"/>
              </a:buClr>
              <a:buFont typeface="Wingdings" pitchFamily="-1" charset="2"/>
              <a:buChar char="v"/>
            </a:pPr>
            <a:endParaRPr lang="fr-FR" sz="2000" dirty="0">
              <a:latin typeface="Palatino Linotype" pitchFamily="18" charset="0"/>
              <a:sym typeface="Wingdings" pitchFamily="-1" charset="2"/>
            </a:endParaRPr>
          </a:p>
          <a:p>
            <a:pPr algn="just" eaLnBrk="0" hangingPunct="0">
              <a:lnSpc>
                <a:spcPct val="70000"/>
              </a:lnSpc>
              <a:spcBef>
                <a:spcPct val="50000"/>
              </a:spcBef>
              <a:buClr>
                <a:srgbClr val="CC0000"/>
              </a:buClr>
            </a:pPr>
            <a:r>
              <a:rPr lang="fr-FR" sz="2000" dirty="0">
                <a:latin typeface="Palatino Linotype" pitchFamily="18" charset="0"/>
              </a:rPr>
              <a:t>En algèbre, on </a:t>
            </a:r>
            <a:r>
              <a:rPr lang="fr-FR" sz="2000" dirty="0" smtClean="0">
                <a:latin typeface="Palatino Linotype" pitchFamily="18" charset="0"/>
              </a:rPr>
              <a:t>distingue peu </a:t>
            </a:r>
            <a:r>
              <a:rPr lang="fr-FR" sz="2000" dirty="0">
                <a:latin typeface="Palatino Linotype" pitchFamily="18" charset="0"/>
              </a:rPr>
              <a:t>le </a:t>
            </a:r>
            <a:r>
              <a:rPr lang="fr-FR" sz="2000" dirty="0" smtClean="0">
                <a:latin typeface="Palatino Linotype" pitchFamily="18" charset="0"/>
              </a:rPr>
              <a:t>processus </a:t>
            </a:r>
            <a:r>
              <a:rPr lang="fr-FR" sz="2000" dirty="0">
                <a:latin typeface="Palatino Linotype" pitchFamily="18" charset="0"/>
              </a:rPr>
              <a:t>et le résultat. </a:t>
            </a:r>
            <a:endParaRPr lang="fr-FR" sz="2000" dirty="0">
              <a:latin typeface="Palatino Linotype" pitchFamily="18" charset="0"/>
              <a:sym typeface="Wingdings" pitchFamily="-1" charset="2"/>
            </a:endParaRPr>
          </a:p>
        </p:txBody>
      </p:sp>
    </p:spTree>
    <p:extLst>
      <p:ext uri="{BB962C8B-B14F-4D97-AF65-F5344CB8AC3E}">
        <p14:creationId xmlns:p14="http://schemas.microsoft.com/office/powerpoint/2010/main" val="302989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Effect transition="in" filter="randombar(vertical)">
                                      <p:cBhvr>
                                        <p:cTn id="7" dur="500"/>
                                        <p:tgtEl>
                                          <p:spTgt spid="161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46012140"/>
              </p:ext>
            </p:extLst>
          </p:nvPr>
        </p:nvGraphicFramePr>
        <p:xfrm>
          <a:off x="-36512" y="6482"/>
          <a:ext cx="9180512" cy="6567181"/>
        </p:xfrm>
        <a:graphic>
          <a:graphicData uri="http://schemas.openxmlformats.org/drawingml/2006/table">
            <a:tbl>
              <a:tblPr firstRow="1" bandRow="1">
                <a:tableStyleId>{5C22544A-7EE6-4342-B048-85BDC9FD1C3A}</a:tableStyleId>
              </a:tblPr>
              <a:tblGrid>
                <a:gridCol w="1671576"/>
                <a:gridCol w="3513139"/>
                <a:gridCol w="3995797"/>
              </a:tblGrid>
              <a:tr h="672102">
                <a:tc>
                  <a:txBody>
                    <a:bodyPr/>
                    <a:lstStyle/>
                    <a:p>
                      <a:endParaRPr lang="fr-FR" sz="1800" dirty="0"/>
                    </a:p>
                  </a:txBody>
                  <a:tcPr/>
                </a:tc>
                <a:tc>
                  <a:txBody>
                    <a:bodyPr/>
                    <a:lstStyle/>
                    <a:p>
                      <a:pPr algn="ctr"/>
                      <a:r>
                        <a:rPr lang="fr-FR" sz="1800" dirty="0" smtClean="0"/>
                        <a:t>RAISONNEMENT</a:t>
                      </a:r>
                    </a:p>
                    <a:p>
                      <a:pPr algn="ctr"/>
                      <a:r>
                        <a:rPr lang="fr-FR" sz="1800" dirty="0" smtClean="0"/>
                        <a:t>ARITHMÉTIQUE</a:t>
                      </a:r>
                      <a:endParaRPr lang="fr-FR" sz="1800" dirty="0"/>
                    </a:p>
                  </a:txBody>
                  <a:tcPr/>
                </a:tc>
                <a:tc>
                  <a:txBody>
                    <a:bodyPr/>
                    <a:lstStyle/>
                    <a:p>
                      <a:pPr algn="ctr"/>
                      <a:r>
                        <a:rPr lang="fr-FR" sz="1800" dirty="0" smtClean="0"/>
                        <a:t>RAISONNEMENT</a:t>
                      </a:r>
                    </a:p>
                    <a:p>
                      <a:pPr algn="ctr"/>
                      <a:r>
                        <a:rPr lang="fr-FR" sz="1800" dirty="0" smtClean="0"/>
                        <a:t>Analytique </a:t>
                      </a:r>
                      <a:r>
                        <a:rPr lang="fr-FR" sz="1800" smtClean="0"/>
                        <a:t>(algébrique)</a:t>
                      </a:r>
                      <a:endParaRPr lang="fr-FR" sz="1800" dirty="0"/>
                    </a:p>
                  </a:txBody>
                  <a:tcPr/>
                </a:tc>
              </a:tr>
              <a:tr h="872309">
                <a:tc>
                  <a:txBody>
                    <a:bodyPr/>
                    <a:lstStyle/>
                    <a:p>
                      <a:r>
                        <a:rPr lang="fr-FR" sz="1800" dirty="0" smtClean="0"/>
                        <a:t>Signe</a:t>
                      </a:r>
                      <a:r>
                        <a:rPr lang="fr-FR" sz="1800" baseline="0" dirty="0" smtClean="0"/>
                        <a:t> d’égalité</a:t>
                      </a:r>
                      <a:endParaRPr lang="fr-FR" sz="1800" dirty="0"/>
                    </a:p>
                  </a:txBody>
                  <a:tcPr/>
                </a:tc>
                <a:tc>
                  <a:txBody>
                    <a:bodyPr/>
                    <a:lstStyle/>
                    <a:p>
                      <a:r>
                        <a:rPr lang="fr-FR" sz="1800" dirty="0" smtClean="0"/>
                        <a:t>Souvent considéré comme déclencheur</a:t>
                      </a:r>
                      <a:r>
                        <a:rPr lang="fr-FR" sz="1800" baseline="0" dirty="0" smtClean="0"/>
                        <a:t> de procédures à appliquer</a:t>
                      </a:r>
                      <a:endParaRPr lang="fr-FR" sz="1800" dirty="0"/>
                    </a:p>
                  </a:txBody>
                  <a:tcPr/>
                </a:tc>
                <a:tc>
                  <a:txBody>
                    <a:bodyPr/>
                    <a:lstStyle/>
                    <a:p>
                      <a:r>
                        <a:rPr lang="fr-FR" sz="1800" dirty="0" smtClean="0"/>
                        <a:t>Membre de gauche égal</a:t>
                      </a:r>
                      <a:r>
                        <a:rPr lang="fr-FR" sz="1800" baseline="0" dirty="0" smtClean="0"/>
                        <a:t> au membre de droite</a:t>
                      </a:r>
                      <a:endParaRPr lang="fr-FR" sz="1800" dirty="0"/>
                    </a:p>
                  </a:txBody>
                  <a:tcPr/>
                </a:tc>
              </a:tr>
              <a:tr h="1657387">
                <a:tc>
                  <a:txBody>
                    <a:bodyPr/>
                    <a:lstStyle/>
                    <a:p>
                      <a:r>
                        <a:rPr lang="fr-FR" sz="1800" dirty="0" smtClean="0"/>
                        <a:t>Expression</a:t>
                      </a:r>
                      <a:endParaRPr lang="fr-FR" sz="1800" dirty="0"/>
                    </a:p>
                  </a:txBody>
                  <a:tcPr/>
                </a:tc>
                <a:tc>
                  <a:txBody>
                    <a:bodyPr/>
                    <a:lstStyle/>
                    <a:p>
                      <a:r>
                        <a:rPr lang="fr-FR" sz="1800" dirty="0" smtClean="0"/>
                        <a:t>Souvent</a:t>
                      </a:r>
                      <a:r>
                        <a:rPr lang="fr-FR" sz="1800" baseline="0" dirty="0" smtClean="0"/>
                        <a:t> considérée uniquement comme p</a:t>
                      </a:r>
                      <a:r>
                        <a:rPr lang="fr-FR" sz="1800" dirty="0" smtClean="0"/>
                        <a:t>rocédure</a:t>
                      </a:r>
                    </a:p>
                    <a:p>
                      <a:r>
                        <a:rPr lang="fr-FR" sz="1800" dirty="0" smtClean="0"/>
                        <a:t/>
                      </a:r>
                      <a:br>
                        <a:rPr lang="fr-FR" sz="1800" dirty="0" smtClean="0"/>
                      </a:br>
                      <a:r>
                        <a:rPr lang="fr-FR" sz="1800" dirty="0" smtClean="0"/>
                        <a:t>Exemple : 3+7 renvoie</a:t>
                      </a:r>
                    </a:p>
                    <a:p>
                      <a:r>
                        <a:rPr lang="fr-FR" sz="1800" baseline="0" dirty="0" smtClean="0"/>
                        <a:t>                    «ajouter 7 à 3»</a:t>
                      </a:r>
                      <a:endParaRPr lang="fr-FR" sz="1800" dirty="0"/>
                    </a:p>
                  </a:txBody>
                  <a:tcPr/>
                </a:tc>
                <a:tc>
                  <a:txBody>
                    <a:bodyPr/>
                    <a:lstStyle/>
                    <a:p>
                      <a:r>
                        <a:rPr lang="fr-FR" sz="1800" baseline="0" dirty="0" smtClean="0"/>
                        <a:t>Deux dimensions permettent d’appréhender l’expression algébrique: </a:t>
                      </a:r>
                    </a:p>
                    <a:p>
                      <a:pPr marL="285750" lvl="0" indent="-285750">
                        <a:buFontTx/>
                        <a:buChar char="-"/>
                      </a:pPr>
                      <a:r>
                        <a:rPr lang="fr-FR" sz="1800" kern="1200" dirty="0" smtClean="0">
                          <a:solidFill>
                            <a:schemeClr val="dk1"/>
                          </a:solidFill>
                          <a:effectLst/>
                          <a:latin typeface="+mn-lt"/>
                          <a:ea typeface="+mn-ea"/>
                          <a:cs typeface="+mn-cs"/>
                        </a:rPr>
                        <a:t>dimension syntaxique; </a:t>
                      </a:r>
                    </a:p>
                    <a:p>
                      <a:pPr marL="285750" lvl="0" indent="-285750">
                        <a:buFontTx/>
                        <a:buChar char="-"/>
                      </a:pPr>
                      <a:r>
                        <a:rPr lang="fr-FR" sz="1800" kern="1200" dirty="0" smtClean="0">
                          <a:solidFill>
                            <a:schemeClr val="dk1"/>
                          </a:solidFill>
                          <a:effectLst/>
                          <a:latin typeface="+mn-lt"/>
                          <a:ea typeface="+mn-ea"/>
                          <a:cs typeface="+mn-cs"/>
                        </a:rPr>
                        <a:t>dimension sémantique.</a:t>
                      </a:r>
                      <a:endParaRPr lang="fr-FR" sz="1800" baseline="0" dirty="0" smtClean="0"/>
                    </a:p>
                  </a:txBody>
                  <a:tcPr/>
                </a:tc>
              </a:tr>
              <a:tr h="3243320">
                <a:tc>
                  <a:txBody>
                    <a:bodyPr/>
                    <a:lstStyle/>
                    <a:p>
                      <a:r>
                        <a:rPr lang="fr-FR" sz="1800" dirty="0" smtClean="0"/>
                        <a:t>Résolution</a:t>
                      </a:r>
                      <a:endParaRPr lang="fr-FR" sz="1800" dirty="0"/>
                    </a:p>
                  </a:txBody>
                  <a:tcPr/>
                </a:tc>
                <a:tc>
                  <a:txBody>
                    <a:bodyPr/>
                    <a:lstStyle/>
                    <a:p>
                      <a:r>
                        <a:rPr lang="fr-FR" sz="1800" dirty="0" smtClean="0"/>
                        <a:t>Mobilisation</a:t>
                      </a:r>
                      <a:r>
                        <a:rPr lang="fr-FR" sz="1800" baseline="0" dirty="0" smtClean="0"/>
                        <a:t> de grandeurs connues et organisation pas à pas d’une séquence d’opérations qui, en fin de parcours, mène au résultat recherché.</a:t>
                      </a:r>
                    </a:p>
                    <a:p>
                      <a:endParaRPr lang="fr-FR" sz="1800" baseline="0" dirty="0" smtClean="0"/>
                    </a:p>
                    <a:p>
                      <a:r>
                        <a:rPr lang="fr-FR" sz="1800" baseline="0" dirty="0" smtClean="0"/>
                        <a:t>On procède du connu vers l’inconnu.</a:t>
                      </a:r>
                      <a:endParaRPr lang="fr-FR" sz="1800" dirty="0"/>
                    </a:p>
                  </a:txBody>
                  <a:tcPr/>
                </a:tc>
                <a:tc>
                  <a:txBody>
                    <a:bodyPr/>
                    <a:lstStyle/>
                    <a:p>
                      <a:r>
                        <a:rPr lang="fr-FR" sz="1800" dirty="0" smtClean="0"/>
                        <a:t>On raisonne</a:t>
                      </a:r>
                      <a:r>
                        <a:rPr lang="fr-FR" sz="1800" baseline="0" dirty="0" smtClean="0"/>
                        <a:t> sur et avec des inconnues ou des variables pour  y …</a:t>
                      </a:r>
                    </a:p>
                    <a:p>
                      <a:endParaRPr lang="fr-FR" sz="1800" baseline="0" dirty="0" smtClean="0"/>
                    </a:p>
                    <a:p>
                      <a:r>
                        <a:rPr lang="fr-FR" sz="1800" baseline="0" dirty="0" smtClean="0"/>
                        <a:t>-dégager une règle (approche par généralisation);</a:t>
                      </a:r>
                    </a:p>
                    <a:p>
                      <a:endParaRPr lang="fr-FR" sz="1800" baseline="0" dirty="0" smtClean="0"/>
                    </a:p>
                    <a:p>
                      <a:r>
                        <a:rPr lang="fr-FR" sz="1800" baseline="0" dirty="0" smtClean="0"/>
                        <a:t>-rechercher la ou les valeurs manquantes pour que l’égalité demeure vraie (résolution par problèmes).</a:t>
                      </a:r>
                    </a:p>
                  </a:txBody>
                  <a:tcPr/>
                </a:tc>
              </a:tr>
            </a:tbl>
          </a:graphicData>
        </a:graphic>
      </p:graphicFrame>
    </p:spTree>
    <p:extLst>
      <p:ext uri="{BB962C8B-B14F-4D97-AF65-F5344CB8AC3E}">
        <p14:creationId xmlns:p14="http://schemas.microsoft.com/office/powerpoint/2010/main" val="20919236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alibri"/>
                <a:cs typeface="Calibri"/>
              </a:rPr>
              <a:t>Bref, raisonner algébriquement…</a:t>
            </a:r>
            <a:endParaRPr lang="fr-FR" b="1" dirty="0">
              <a:latin typeface="Calibri"/>
              <a:cs typeface="Calibri"/>
            </a:endParaRPr>
          </a:p>
        </p:txBody>
      </p:sp>
      <p:sp>
        <p:nvSpPr>
          <p:cNvPr id="8" name="ZoneTexte 7"/>
          <p:cNvSpPr txBox="1"/>
          <p:nvPr/>
        </p:nvSpPr>
        <p:spPr>
          <a:xfrm>
            <a:off x="660400" y="1875942"/>
            <a:ext cx="8026400" cy="3539430"/>
          </a:xfrm>
          <a:prstGeom prst="rect">
            <a:avLst/>
          </a:prstGeom>
          <a:noFill/>
        </p:spPr>
        <p:txBody>
          <a:bodyPr wrap="square" rtlCol="0">
            <a:spAutoFit/>
          </a:bodyPr>
          <a:lstStyle/>
          <a:p>
            <a:r>
              <a:rPr lang="fr-FR" sz="3200" dirty="0" smtClean="0">
                <a:latin typeface="Calibri"/>
                <a:cs typeface="Calibri"/>
              </a:rPr>
              <a:t>Implique un changement de conception sur…</a:t>
            </a:r>
          </a:p>
          <a:p>
            <a:endParaRPr lang="fr-FR" sz="3200" dirty="0" smtClean="0">
              <a:latin typeface="Calibri"/>
              <a:cs typeface="Calibri"/>
            </a:endParaRPr>
          </a:p>
          <a:p>
            <a:pPr marL="342900" indent="-342900">
              <a:buAutoNum type="arabicParenR"/>
            </a:pPr>
            <a:r>
              <a:rPr lang="fr-FR" sz="3200" dirty="0" smtClean="0">
                <a:latin typeface="Calibri"/>
                <a:cs typeface="Calibri"/>
              </a:rPr>
              <a:t>Le sens de l’égalité</a:t>
            </a:r>
          </a:p>
          <a:p>
            <a:pPr marL="342900" indent="-342900">
              <a:buAutoNum type="arabicParenR"/>
            </a:pPr>
            <a:r>
              <a:rPr lang="fr-FR" sz="3200" dirty="0" smtClean="0">
                <a:latin typeface="Calibri"/>
                <a:cs typeface="Calibri"/>
              </a:rPr>
              <a:t>Le sens des expressions algébriques</a:t>
            </a:r>
          </a:p>
          <a:p>
            <a:pPr marL="342900" indent="-342900"/>
            <a:endParaRPr lang="fr-FR" sz="3200" dirty="0" smtClean="0">
              <a:latin typeface="Calibri"/>
              <a:cs typeface="Calibri"/>
            </a:endParaRPr>
          </a:p>
          <a:p>
            <a:pPr marL="342900" indent="-342900" algn="ctr"/>
            <a:r>
              <a:rPr lang="fr-FR" sz="3200" dirty="0" smtClean="0">
                <a:latin typeface="Calibri"/>
                <a:cs typeface="Calibri"/>
              </a:rPr>
              <a:t>			</a:t>
            </a:r>
            <a:r>
              <a:rPr lang="fr-FR" sz="3200" i="1" dirty="0" smtClean="0">
                <a:latin typeface="Calibri"/>
                <a:cs typeface="Calibri"/>
              </a:rPr>
              <a:t>Procédural vs Structural (</a:t>
            </a:r>
            <a:r>
              <a:rPr lang="fr-FR" sz="3200" i="1" dirty="0" err="1" smtClean="0">
                <a:latin typeface="Calibri"/>
                <a:cs typeface="Calibri"/>
              </a:rPr>
              <a:t>Sfard</a:t>
            </a:r>
            <a:r>
              <a:rPr lang="fr-FR" sz="3200" i="1" dirty="0" smtClean="0">
                <a:latin typeface="Calibri"/>
                <a:cs typeface="Calibri"/>
              </a:rPr>
              <a:t>)</a:t>
            </a:r>
          </a:p>
          <a:p>
            <a:pPr marL="342900" indent="-342900"/>
            <a:r>
              <a:rPr lang="fr-FR" sz="3200" dirty="0" smtClean="0">
                <a:latin typeface="Calibri"/>
                <a:cs typeface="Calibri"/>
              </a:rPr>
              <a:t>3) Le sens de la lettre</a:t>
            </a:r>
            <a:endParaRPr lang="fr-FR" sz="3200" dirty="0">
              <a:latin typeface="Calibri"/>
              <a:cs typeface="Calibri"/>
            </a:endParaRPr>
          </a:p>
        </p:txBody>
      </p:sp>
    </p:spTree>
    <p:extLst>
      <p:ext uri="{BB962C8B-B14F-4D97-AF65-F5344CB8AC3E}">
        <p14:creationId xmlns:p14="http://schemas.microsoft.com/office/powerpoint/2010/main" val="4125847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935691" y="0"/>
            <a:ext cx="7704667" cy="1981200"/>
          </a:xfrm>
        </p:spPr>
        <p:txBody>
          <a:bodyPr/>
          <a:lstStyle/>
          <a:p>
            <a:r>
              <a:rPr lang="fr-CA" dirty="0" smtClean="0"/>
              <a:t>Différents sens de la lettre</a:t>
            </a:r>
            <a:endParaRPr lang="fr-CA" dirty="0"/>
          </a:p>
        </p:txBody>
      </p:sp>
      <p:graphicFrame>
        <p:nvGraphicFramePr>
          <p:cNvPr id="2" name="Tableau 1"/>
          <p:cNvGraphicFramePr>
            <a:graphicFrameLocks noGrp="1"/>
          </p:cNvGraphicFramePr>
          <p:nvPr>
            <p:extLst>
              <p:ext uri="{D42A27DB-BD31-4B8C-83A1-F6EECF244321}">
                <p14:modId xmlns:p14="http://schemas.microsoft.com/office/powerpoint/2010/main" val="1906594308"/>
              </p:ext>
            </p:extLst>
          </p:nvPr>
        </p:nvGraphicFramePr>
        <p:xfrm>
          <a:off x="26845" y="1429710"/>
          <a:ext cx="9117156" cy="5089624"/>
        </p:xfrm>
        <a:graphic>
          <a:graphicData uri="http://schemas.openxmlformats.org/drawingml/2006/table">
            <a:tbl>
              <a:tblPr firstRow="1" firstCol="1" bandRow="1">
                <a:tableStyleId>{5C22544A-7EE6-4342-B048-85BDC9FD1C3A}</a:tableStyleId>
              </a:tblPr>
              <a:tblGrid>
                <a:gridCol w="1315119"/>
                <a:gridCol w="1357417"/>
                <a:gridCol w="1318217"/>
                <a:gridCol w="1391452"/>
                <a:gridCol w="1611155"/>
                <a:gridCol w="2123796"/>
              </a:tblGrid>
              <a:tr h="766511">
                <a:tc>
                  <a:txBody>
                    <a:bodyPr/>
                    <a:lstStyle/>
                    <a:p>
                      <a:pPr algn="ctr">
                        <a:lnSpc>
                          <a:spcPct val="115000"/>
                        </a:lnSpc>
                        <a:spcAft>
                          <a:spcPts val="0"/>
                        </a:spcAft>
                      </a:pPr>
                      <a:r>
                        <a:rPr lang="fr-CA" sz="1600" dirty="0">
                          <a:effectLst/>
                        </a:rPr>
                        <a:t>Sens de la lettre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CA" sz="1600" dirty="0">
                          <a:effectLst/>
                        </a:rPr>
                        <a:t>Étiquette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CA" sz="1600" dirty="0">
                          <a:effectLst/>
                        </a:rPr>
                        <a:t>Inconnue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CA" sz="1600">
                          <a:effectLst/>
                        </a:rPr>
                        <a:t>Nombre généralisé</a:t>
                      </a:r>
                      <a:endParaRPr lang="fr-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CA" sz="1600" dirty="0">
                          <a:effectLst/>
                        </a:rPr>
                        <a:t>Variable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CA" sz="1600" dirty="0">
                          <a:effectLst/>
                        </a:rPr>
                        <a:t>Nombre arbitraire</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62288">
                <a:tc>
                  <a:txBody>
                    <a:bodyPr/>
                    <a:lstStyle/>
                    <a:p>
                      <a:pPr>
                        <a:lnSpc>
                          <a:spcPct val="115000"/>
                        </a:lnSpc>
                        <a:spcAft>
                          <a:spcPts val="0"/>
                        </a:spcAft>
                      </a:pPr>
                      <a:r>
                        <a:rPr lang="fr-CA" sz="1400" dirty="0">
                          <a:effectLst/>
                        </a:rPr>
                        <a:t>Tâches demandées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CA" sz="1600" kern="1200" dirty="0">
                          <a:effectLst/>
                        </a:rPr>
                        <a:t>Utiliser la lettre comme abréviation</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dirty="0">
                          <a:effectLst/>
                        </a:rPr>
                        <a:t>Résolution d'équations</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a:effectLst/>
                        </a:rPr>
                        <a:t>Généraliser pour trouver une formule</a:t>
                      </a:r>
                      <a:endParaRPr lang="fr-CA" sz="160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dirty="0">
                          <a:effectLst/>
                        </a:rPr>
                        <a:t>Regarder la </a:t>
                      </a:r>
                      <a:r>
                        <a:rPr lang="fr-CA" sz="1600" kern="1200" dirty="0" err="1">
                          <a:effectLst/>
                        </a:rPr>
                        <a:t>co</a:t>
                      </a:r>
                      <a:r>
                        <a:rPr lang="fr-CA" sz="1600" kern="1200" dirty="0">
                          <a:effectLst/>
                        </a:rPr>
                        <a:t>-variation entre les grandeurs</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a:effectLst/>
                        </a:rPr>
                        <a:t>-Reconnaissance des expressions équivalentes</a:t>
                      </a:r>
                      <a:endParaRPr lang="fr-CA" sz="1600">
                        <a:effectLst/>
                      </a:endParaRPr>
                    </a:p>
                    <a:p>
                      <a:pPr>
                        <a:spcAft>
                          <a:spcPts val="0"/>
                        </a:spcAft>
                      </a:pPr>
                      <a:r>
                        <a:rPr lang="fr-CA" sz="1600" kern="1200">
                          <a:effectLst/>
                        </a:rPr>
                        <a:t>-Manipulation symbolique (réduire, factoriser)</a:t>
                      </a:r>
                      <a:endParaRPr lang="fr-CA" sz="1600">
                        <a:effectLst/>
                        <a:latin typeface="Calibri" panose="020F0502020204030204" pitchFamily="34" charset="0"/>
                        <a:ea typeface="Times New Roman" panose="02020603050405020304" pitchFamily="18" charset="0"/>
                      </a:endParaRPr>
                    </a:p>
                  </a:txBody>
                  <a:tcPr marL="68580" marR="68580" marT="0" marB="0"/>
                </a:tc>
              </a:tr>
              <a:tr h="2460825">
                <a:tc>
                  <a:txBody>
                    <a:bodyPr/>
                    <a:lstStyle/>
                    <a:p>
                      <a:pPr>
                        <a:lnSpc>
                          <a:spcPct val="115000"/>
                        </a:lnSpc>
                        <a:spcAft>
                          <a:spcPts val="0"/>
                        </a:spcAft>
                      </a:pPr>
                      <a:r>
                        <a:rPr lang="fr-CA" sz="1400" dirty="0">
                          <a:effectLst/>
                        </a:rPr>
                        <a:t>Exemples</a:t>
                      </a:r>
                      <a:endParaRPr lang="fr-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CA" sz="1600" kern="1200" dirty="0">
                          <a:effectLst/>
                        </a:rPr>
                        <a:t>p = périmètre</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dirty="0">
                          <a:effectLst/>
                        </a:rPr>
                        <a:t>2x+5=27</a:t>
                      </a:r>
                      <a:endParaRPr lang="fr-CA" sz="1600" dirty="0">
                        <a:effectLst/>
                      </a:endParaRPr>
                    </a:p>
                    <a:p>
                      <a:pPr>
                        <a:spcAft>
                          <a:spcPts val="0"/>
                        </a:spcAft>
                      </a:pPr>
                      <a:r>
                        <a:rPr lang="fr-CA" sz="1600" kern="1200" dirty="0">
                          <a:effectLst/>
                        </a:rPr>
                        <a:t>Trouve la valeur de x qui fait que l'égalité est </a:t>
                      </a:r>
                      <a:r>
                        <a:rPr lang="fr-CA" sz="1600" kern="1200" dirty="0" smtClean="0">
                          <a:effectLst/>
                        </a:rPr>
                        <a:t>vraie.</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dirty="0">
                          <a:effectLst/>
                        </a:rPr>
                        <a:t>2n+2= nb de personnes</a:t>
                      </a:r>
                      <a:endParaRPr lang="fr-CA" sz="1600" dirty="0">
                        <a:effectLst/>
                      </a:endParaRPr>
                    </a:p>
                    <a:p>
                      <a:pPr>
                        <a:spcAft>
                          <a:spcPts val="0"/>
                        </a:spcAft>
                      </a:pPr>
                      <a:r>
                        <a:rPr lang="fr-CA" sz="1600" kern="1200" dirty="0">
                          <a:effectLst/>
                        </a:rPr>
                        <a:t>n= nb de tables</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dirty="0">
                          <a:effectLst/>
                        </a:rPr>
                        <a:t>Que se passe-t-il avec l'aire si on change la valeur du rayon?</a:t>
                      </a:r>
                      <a:endParaRPr lang="fr-CA"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a:spcAft>
                          <a:spcPts val="0"/>
                        </a:spcAft>
                      </a:pPr>
                      <a:r>
                        <a:rPr lang="fr-CA" sz="1600" kern="1200" dirty="0">
                          <a:effectLst/>
                        </a:rPr>
                        <a:t>2(x + 3) = 2x + 6</a:t>
                      </a:r>
                      <a:endParaRPr lang="fr-CA" sz="1600" dirty="0">
                        <a:effectLst/>
                      </a:endParaRPr>
                    </a:p>
                    <a:p>
                      <a:pPr>
                        <a:spcAft>
                          <a:spcPts val="0"/>
                        </a:spcAft>
                      </a:pPr>
                      <a:r>
                        <a:rPr lang="fr-CA" sz="1600" kern="1200" dirty="0">
                          <a:effectLst/>
                        </a:rPr>
                        <a:t> </a:t>
                      </a:r>
                      <a:endParaRPr lang="fr-CA" sz="1600" dirty="0">
                        <a:effectLst/>
                      </a:endParaRPr>
                    </a:p>
                    <a:p>
                      <a:pPr>
                        <a:spcAft>
                          <a:spcPts val="0"/>
                        </a:spcAft>
                      </a:pPr>
                      <a:r>
                        <a:rPr lang="fr-CA" sz="1600" kern="1200" dirty="0">
                          <a:effectLst/>
                        </a:rPr>
                        <a:t>(</a:t>
                      </a:r>
                      <a:r>
                        <a:rPr lang="fr-CA" sz="1600" kern="1200" dirty="0" err="1">
                          <a:effectLst/>
                        </a:rPr>
                        <a:t>a+b</a:t>
                      </a:r>
                      <a:r>
                        <a:rPr lang="fr-CA" sz="1600" kern="1200" dirty="0">
                          <a:effectLst/>
                        </a:rPr>
                        <a:t>)</a:t>
                      </a:r>
                      <a:r>
                        <a:rPr lang="fr-CA" sz="1600" kern="1200" baseline="30000" dirty="0">
                          <a:effectLst/>
                        </a:rPr>
                        <a:t>2</a:t>
                      </a:r>
                      <a:r>
                        <a:rPr lang="fr-CA" sz="1600" kern="1200" dirty="0">
                          <a:effectLst/>
                        </a:rPr>
                        <a:t>= a</a:t>
                      </a:r>
                      <a:r>
                        <a:rPr lang="fr-CA" sz="1600" kern="1200" baseline="30000" dirty="0">
                          <a:effectLst/>
                        </a:rPr>
                        <a:t>2</a:t>
                      </a:r>
                      <a:r>
                        <a:rPr lang="fr-CA" sz="1600" kern="1200" dirty="0">
                          <a:effectLst/>
                        </a:rPr>
                        <a:t>+2ab+b</a:t>
                      </a:r>
                      <a:r>
                        <a:rPr lang="fr-CA" sz="1600" kern="1200" baseline="30000" dirty="0">
                          <a:effectLst/>
                        </a:rPr>
                        <a:t>2</a:t>
                      </a:r>
                      <a:endParaRPr lang="fr-CA" sz="1600"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
        <p:nvSpPr>
          <p:cNvPr id="5" name="Rectangle 4"/>
          <p:cNvSpPr txBox="1">
            <a:spLocks noChangeArrowheads="1"/>
          </p:cNvSpPr>
          <p:nvPr>
            <p:custDataLst>
              <p:tags r:id="rId1"/>
            </p:custDataLst>
          </p:nvPr>
        </p:nvSpPr>
        <p:spPr>
          <a:xfrm>
            <a:off x="251520" y="161522"/>
            <a:ext cx="8568952" cy="920751"/>
          </a:xfrm>
          <a:prstGeom prst="rect">
            <a:avLst/>
          </a:prstGeom>
          <a:effectLst>
            <a:outerShdw blurRad="63500" dist="38099" dir="2700000" algn="ctr" rotWithShape="0">
              <a:schemeClr val="bg1">
                <a:alpha val="74998"/>
              </a:schemeClr>
            </a:outerShdw>
          </a:effectLst>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75000"/>
              </a:lnSpc>
              <a:defRPr/>
            </a:pPr>
            <a:r>
              <a:rPr lang="fr-CA" sz="2400" b="1" dirty="0" smtClean="0">
                <a:effectLst>
                  <a:outerShdw blurRad="38100" dist="38100" dir="2700000" algn="tl">
                    <a:srgbClr val="DDDDDD"/>
                  </a:outerShdw>
                </a:effectLst>
                <a:ea typeface="ＭＳ Ｐゴシック" charset="-128"/>
                <a:cs typeface="ＭＳ Ｐゴシック" charset="-128"/>
              </a:rPr>
              <a:t>Différents sens de la lettre</a:t>
            </a:r>
            <a:endParaRPr lang="fr-FR" sz="2400" b="1" dirty="0" smtClean="0">
              <a:effectLst>
                <a:outerShdw blurRad="38100" dist="38100" dir="2700000" algn="tl">
                  <a:srgbClr val="DDDDDD"/>
                </a:outerShdw>
              </a:effectLst>
              <a:ea typeface="ＭＳ Ｐゴシック" charset="-128"/>
              <a:cs typeface="ＭＳ Ｐゴシック" charset="-128"/>
            </a:endParaRPr>
          </a:p>
        </p:txBody>
      </p:sp>
    </p:spTree>
    <p:extLst>
      <p:ext uri="{BB962C8B-B14F-4D97-AF65-F5344CB8AC3E}">
        <p14:creationId xmlns:p14="http://schemas.microsoft.com/office/powerpoint/2010/main" val="29314136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0429" y="1320801"/>
            <a:ext cx="7253839" cy="4528763"/>
          </a:xfrm>
        </p:spPr>
        <p:txBody>
          <a:bodyPr>
            <a:normAutofit/>
          </a:bodyPr>
          <a:lstStyle/>
          <a:p>
            <a:r>
              <a:rPr lang="fr-CA"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Dans </a:t>
            </a:r>
            <a:r>
              <a:rPr lang="fr-CA" dirty="0">
                <a:solidFill>
                  <a:srgbClr val="000000"/>
                </a:solidFill>
                <a:latin typeface="Calibri" panose="020F0502020204030204" pitchFamily="34" charset="0"/>
                <a:ea typeface="Calibri" panose="020F0502020204030204" pitchFamily="34" charset="0"/>
                <a:cs typeface="Times New Roman" panose="02020603050405020304" pitchFamily="18" charset="0"/>
              </a:rPr>
              <a:t>une même situation, les questions </a:t>
            </a:r>
            <a:r>
              <a:rPr lang="fr-CA"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proposées </a:t>
            </a:r>
            <a:r>
              <a:rPr lang="fr-CA" dirty="0">
                <a:solidFill>
                  <a:srgbClr val="000000"/>
                </a:solidFill>
                <a:latin typeface="Calibri" panose="020F0502020204030204" pitchFamily="34" charset="0"/>
                <a:ea typeface="Calibri" panose="020F0502020204030204" pitchFamily="34" charset="0"/>
                <a:cs typeface="Times New Roman" panose="02020603050405020304" pitchFamily="18" charset="0"/>
              </a:rPr>
              <a:t>aux élèves peuvent tantôt encourager le sens variable, tantôt le sens inconnue.  L’enseignant doit en être conscient. </a:t>
            </a:r>
            <a:endParaRPr lang="fr-CA"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fr-CA"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Il </a:t>
            </a:r>
            <a:r>
              <a:rPr lang="fr-CA"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 important </a:t>
            </a:r>
            <a:r>
              <a:rPr lang="fr-CA"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de pouvoir reconnaître le sens que semble donner l’élève aux lettres utilisées dans un problème donné. </a:t>
            </a:r>
          </a:p>
          <a:p>
            <a:r>
              <a:rPr lang="fr-CA"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Les verbalisations et questions formulées à l’élève contribuent au développement de la lettre en tant que variable.</a:t>
            </a:r>
            <a:endParaRPr lang="fr-FR" dirty="0">
              <a:solidFill>
                <a:srgbClr val="000000"/>
              </a:solidFill>
            </a:endParaRPr>
          </a:p>
        </p:txBody>
      </p:sp>
    </p:spTree>
    <p:extLst>
      <p:ext uri="{BB962C8B-B14F-4D97-AF65-F5344CB8AC3E}">
        <p14:creationId xmlns:p14="http://schemas.microsoft.com/office/powerpoint/2010/main" val="18764586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701459"/>
            <a:ext cx="7931224" cy="1875664"/>
          </a:xfrm>
        </p:spPr>
        <p:txBody>
          <a:bodyPr/>
          <a:lstStyle/>
          <a:p>
            <a:r>
              <a:rPr lang="fr-CA" dirty="0" smtClean="0">
                <a:solidFill>
                  <a:srgbClr val="000000"/>
                </a:solidFill>
              </a:rPr>
              <a:t>Travail de généralisation qui mise sur la coordination et la conversion de plusieurs registres de représentation sémiotiques </a:t>
            </a:r>
          </a:p>
          <a:p>
            <a:pPr marL="109728" indent="0">
              <a:buNone/>
            </a:pPr>
            <a:endParaRPr lang="fr-CA" dirty="0" smtClean="0">
              <a:solidFill>
                <a:srgbClr val="000000"/>
              </a:solidFill>
            </a:endParaRPr>
          </a:p>
        </p:txBody>
      </p:sp>
      <p:sp>
        <p:nvSpPr>
          <p:cNvPr id="3" name="Titre 2"/>
          <p:cNvSpPr>
            <a:spLocks noGrp="1"/>
          </p:cNvSpPr>
          <p:nvPr>
            <p:ph type="title"/>
          </p:nvPr>
        </p:nvSpPr>
        <p:spPr>
          <a:xfrm>
            <a:off x="457200" y="604340"/>
            <a:ext cx="8246531" cy="902728"/>
          </a:xfrm>
        </p:spPr>
        <p:txBody>
          <a:bodyPr>
            <a:normAutofit/>
          </a:bodyPr>
          <a:lstStyle/>
          <a:p>
            <a:pPr algn="ctr"/>
            <a:r>
              <a:rPr lang="fr-CA" sz="2800" b="1" dirty="0" smtClean="0"/>
              <a:t>Étude des phénomènes de </a:t>
            </a:r>
            <a:r>
              <a:rPr lang="fr-CA" sz="2800" b="1" dirty="0" err="1" smtClean="0"/>
              <a:t>covariation</a:t>
            </a:r>
            <a:endParaRPr lang="fr-CA" sz="2800" b="1" dirty="0"/>
          </a:p>
        </p:txBody>
      </p:sp>
      <p:graphicFrame>
        <p:nvGraphicFramePr>
          <p:cNvPr id="4" name="Diagramme 3"/>
          <p:cNvGraphicFramePr/>
          <p:nvPr>
            <p:extLst>
              <p:ext uri="{D42A27DB-BD31-4B8C-83A1-F6EECF244321}">
                <p14:modId xmlns:p14="http://schemas.microsoft.com/office/powerpoint/2010/main" val="886365310"/>
              </p:ext>
            </p:extLst>
          </p:nvPr>
        </p:nvGraphicFramePr>
        <p:xfrm>
          <a:off x="2286000" y="2912535"/>
          <a:ext cx="5943600" cy="352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2243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950699"/>
            <a:ext cx="8229600" cy="2088231"/>
          </a:xfrm>
        </p:spPr>
        <p:txBody>
          <a:bodyPr>
            <a:normAutofit/>
          </a:bodyPr>
          <a:lstStyle/>
          <a:p>
            <a:r>
              <a:rPr lang="fr-CA" dirty="0" smtClean="0"/>
              <a:t>Le piéton</a:t>
            </a:r>
            <a:endParaRPr lang="fr-CA" dirty="0"/>
          </a:p>
        </p:txBody>
      </p:sp>
      <p:sp>
        <p:nvSpPr>
          <p:cNvPr id="3" name="Titre 2"/>
          <p:cNvSpPr>
            <a:spLocks noGrp="1"/>
          </p:cNvSpPr>
          <p:nvPr>
            <p:ph type="title"/>
          </p:nvPr>
        </p:nvSpPr>
        <p:spPr>
          <a:xfrm>
            <a:off x="1043491" y="1027665"/>
            <a:ext cx="7024744" cy="767269"/>
          </a:xfrm>
        </p:spPr>
        <p:txBody>
          <a:bodyPr>
            <a:normAutofit/>
          </a:bodyPr>
          <a:lstStyle/>
          <a:p>
            <a:pPr algn="ctr"/>
            <a:r>
              <a:rPr lang="fr-CA" dirty="0" smtClean="0"/>
              <a:t>Activité</a:t>
            </a:r>
            <a:endParaRPr lang="fr-CA" dirty="0"/>
          </a:p>
        </p:txBody>
      </p:sp>
      <p:sp>
        <p:nvSpPr>
          <p:cNvPr id="4" name="TextBox 1"/>
          <p:cNvSpPr txBox="1"/>
          <p:nvPr/>
        </p:nvSpPr>
        <p:spPr>
          <a:xfrm>
            <a:off x="827584" y="2362050"/>
            <a:ext cx="7632848" cy="1446550"/>
          </a:xfrm>
          <a:prstGeom prst="rect">
            <a:avLst/>
          </a:prstGeom>
          <a:noFill/>
        </p:spPr>
        <p:txBody>
          <a:bodyPr wrap="square" rtlCol="0">
            <a:spAutoFit/>
          </a:bodyPr>
          <a:lstStyle/>
          <a:p>
            <a:r>
              <a:rPr lang="fr-FR" sz="2200" i="1" dirty="0"/>
              <a:t>Un piéton se promène sur la ligne jaune d’une route </a:t>
            </a:r>
            <a:r>
              <a:rPr lang="fr-FR" sz="2200" i="1" dirty="0" smtClean="0"/>
              <a:t>représentée ci-dessous.</a:t>
            </a:r>
            <a:r>
              <a:rPr lang="fr-FR" sz="2200" i="1" dirty="0"/>
              <a:t> </a:t>
            </a:r>
            <a:r>
              <a:rPr lang="fr-FR" sz="2200" i="1" dirty="0" smtClean="0"/>
              <a:t>On </a:t>
            </a:r>
            <a:r>
              <a:rPr lang="fr-FR" sz="2200" i="1" dirty="0"/>
              <a:t>s'intéresse à la distance parcourue par le piéton et à la distance qui le sépare d'une poubelle représentée par le point P.</a:t>
            </a:r>
            <a:endParaRPr lang="fr-CA" sz="2200" dirty="0"/>
          </a:p>
        </p:txBody>
      </p:sp>
      <p:pic>
        <p:nvPicPr>
          <p:cNvPr id="5" name="Espace réservé du contenu 3"/>
          <p:cNvPicPr>
            <a:picLocks noChangeAspect="1"/>
          </p:cNvPicPr>
          <p:nvPr/>
        </p:nvPicPr>
        <p:blipFill rotWithShape="1">
          <a:blip r:embed="rId2"/>
          <a:srcRect l="29531" t="49139" r="29126" b="22511"/>
          <a:stretch/>
        </p:blipFill>
        <p:spPr>
          <a:xfrm>
            <a:off x="880286" y="4170460"/>
            <a:ext cx="5040539" cy="2160270"/>
          </a:xfrm>
          <a:prstGeom prst="rect">
            <a:avLst/>
          </a:prstGeom>
        </p:spPr>
      </p:pic>
      <p:sp>
        <p:nvSpPr>
          <p:cNvPr id="6" name="ZoneTexte 5"/>
          <p:cNvSpPr txBox="1"/>
          <p:nvPr/>
        </p:nvSpPr>
        <p:spPr>
          <a:xfrm>
            <a:off x="5198537" y="6505601"/>
            <a:ext cx="3928367" cy="369332"/>
          </a:xfrm>
          <a:prstGeom prst="rect">
            <a:avLst/>
          </a:prstGeom>
          <a:noFill/>
        </p:spPr>
        <p:txBody>
          <a:bodyPr wrap="none" rtlCol="0">
            <a:spAutoFit/>
          </a:bodyPr>
          <a:lstStyle/>
          <a:p>
            <a:r>
              <a:rPr lang="fr-FR" dirty="0" smtClean="0"/>
              <a:t>Source : Janvier et Pelletier (2003)</a:t>
            </a:r>
            <a:endParaRPr lang="fr-FR" dirty="0"/>
          </a:p>
        </p:txBody>
      </p:sp>
      <p:sp>
        <p:nvSpPr>
          <p:cNvPr id="7" name="Rectangle 6"/>
          <p:cNvSpPr/>
          <p:nvPr/>
        </p:nvSpPr>
        <p:spPr>
          <a:xfrm>
            <a:off x="6163733" y="5571980"/>
            <a:ext cx="2980269" cy="5644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Document «Activité du piéton»</a:t>
            </a:r>
            <a:endParaRPr lang="fr-FR" sz="1400" dirty="0"/>
          </a:p>
        </p:txBody>
      </p:sp>
    </p:spTree>
    <p:extLst>
      <p:ext uri="{BB962C8B-B14F-4D97-AF65-F5344CB8AC3E}">
        <p14:creationId xmlns:p14="http://schemas.microsoft.com/office/powerpoint/2010/main" val="12162384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998025257"/>
              </p:ext>
            </p:extLst>
          </p:nvPr>
        </p:nvGraphicFramePr>
        <p:xfrm>
          <a:off x="626534" y="643467"/>
          <a:ext cx="7890935" cy="5926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6373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p:cNvPicPr>
            <a:picLocks noChangeAspect="1"/>
          </p:cNvPicPr>
          <p:nvPr/>
        </p:nvPicPr>
        <p:blipFill>
          <a:blip r:embed="rId2"/>
          <a:stretch>
            <a:fillRect/>
          </a:stretch>
        </p:blipFill>
        <p:spPr>
          <a:xfrm>
            <a:off x="-232495" y="-16934"/>
            <a:ext cx="10587235" cy="6912217"/>
          </a:xfrm>
          <a:prstGeom prst="rect">
            <a:avLst/>
          </a:prstGeom>
        </p:spPr>
      </p:pic>
    </p:spTree>
    <p:extLst>
      <p:ext uri="{BB962C8B-B14F-4D97-AF65-F5344CB8AC3E}">
        <p14:creationId xmlns:p14="http://schemas.microsoft.com/office/powerpoint/2010/main" val="28715604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43468" y="2323653"/>
            <a:ext cx="7924800" cy="4043280"/>
          </a:xfrm>
        </p:spPr>
        <p:txBody>
          <a:bodyPr>
            <a:normAutofit fontScale="85000" lnSpcReduction="20000"/>
          </a:bodyPr>
          <a:lstStyle/>
          <a:p>
            <a:r>
              <a:rPr lang="fr-CA" dirty="0" smtClean="0">
                <a:solidFill>
                  <a:schemeClr val="tx1"/>
                </a:solidFill>
              </a:rPr>
              <a:t>Appropriation du problème</a:t>
            </a:r>
          </a:p>
          <a:p>
            <a:pPr lvl="1"/>
            <a:r>
              <a:rPr lang="fr-CA" dirty="0" smtClean="0">
                <a:solidFill>
                  <a:schemeClr val="tx1"/>
                </a:solidFill>
              </a:rPr>
              <a:t>Lecture du problème </a:t>
            </a:r>
          </a:p>
          <a:p>
            <a:pPr marL="640080" lvl="2" indent="0">
              <a:buNone/>
            </a:pPr>
            <a:r>
              <a:rPr lang="fr-CA" i="1" dirty="0" smtClean="0">
                <a:solidFill>
                  <a:schemeClr val="tx1"/>
                </a:solidFill>
              </a:rPr>
              <a:t>L’énoncé ne doit pas donner d’indication sur la façon de varier des grandeurs.</a:t>
            </a:r>
          </a:p>
          <a:p>
            <a:pPr lvl="1"/>
            <a:r>
              <a:rPr lang="fr-CA" dirty="0" smtClean="0">
                <a:solidFill>
                  <a:schemeClr val="tx1"/>
                </a:solidFill>
              </a:rPr>
              <a:t>Quelles sont les grandeurs en jeu?</a:t>
            </a:r>
          </a:p>
          <a:p>
            <a:pPr lvl="1"/>
            <a:r>
              <a:rPr lang="fr-CA" dirty="0" smtClean="0">
                <a:solidFill>
                  <a:schemeClr val="tx1"/>
                </a:solidFill>
              </a:rPr>
              <a:t>Lesquelles varient et lesquelles ne varient pas?</a:t>
            </a:r>
          </a:p>
          <a:p>
            <a:pPr lvl="1"/>
            <a:r>
              <a:rPr lang="fr-CA" dirty="0" smtClean="0">
                <a:solidFill>
                  <a:schemeClr val="tx1"/>
                </a:solidFill>
              </a:rPr>
              <a:t>Comment interagissent-elles entre elles?</a:t>
            </a:r>
          </a:p>
          <a:p>
            <a:pPr lvl="1"/>
            <a:r>
              <a:rPr lang="fr-FR" dirty="0" smtClean="0">
                <a:solidFill>
                  <a:schemeClr val="tx1"/>
                </a:solidFill>
              </a:rPr>
              <a:t>Inviter l’adulte à </a:t>
            </a:r>
            <a:r>
              <a:rPr lang="fr-FR" dirty="0" err="1" smtClean="0">
                <a:solidFill>
                  <a:schemeClr val="tx1"/>
                </a:solidFill>
              </a:rPr>
              <a:t>écrire</a:t>
            </a:r>
            <a:r>
              <a:rPr lang="fr-FR" dirty="0" smtClean="0">
                <a:solidFill>
                  <a:schemeClr val="tx1"/>
                </a:solidFill>
              </a:rPr>
              <a:t> sa </a:t>
            </a:r>
            <a:r>
              <a:rPr lang="fr-FR" dirty="0">
                <a:solidFill>
                  <a:schemeClr val="tx1"/>
                </a:solidFill>
              </a:rPr>
              <a:t>perception de la situation en une phrase qui va servir à mettre en </a:t>
            </a:r>
            <a:r>
              <a:rPr lang="fr-FR" dirty="0" err="1">
                <a:solidFill>
                  <a:schemeClr val="tx1"/>
                </a:solidFill>
              </a:rPr>
              <a:t>évidence</a:t>
            </a:r>
            <a:r>
              <a:rPr lang="fr-FR" dirty="0">
                <a:solidFill>
                  <a:schemeClr val="tx1"/>
                </a:solidFill>
              </a:rPr>
              <a:t> quelle est la grandeur </a:t>
            </a:r>
            <a:r>
              <a:rPr lang="fr-FR" dirty="0" err="1">
                <a:solidFill>
                  <a:schemeClr val="tx1"/>
                </a:solidFill>
              </a:rPr>
              <a:t>prédominante</a:t>
            </a:r>
            <a:r>
              <a:rPr lang="fr-FR" dirty="0">
                <a:solidFill>
                  <a:schemeClr val="tx1"/>
                </a:solidFill>
              </a:rPr>
              <a:t> et quelle est la grandeur </a:t>
            </a:r>
            <a:r>
              <a:rPr lang="fr-FR" dirty="0" err="1">
                <a:solidFill>
                  <a:schemeClr val="tx1"/>
                </a:solidFill>
              </a:rPr>
              <a:t>conséquente</a:t>
            </a:r>
            <a:r>
              <a:rPr lang="fr-FR" dirty="0">
                <a:solidFill>
                  <a:schemeClr val="tx1"/>
                </a:solidFill>
              </a:rPr>
              <a:t>. </a:t>
            </a:r>
            <a:endParaRPr lang="fr-FR" dirty="0" smtClean="0">
              <a:solidFill>
                <a:schemeClr val="tx1"/>
              </a:solidFill>
            </a:endParaRPr>
          </a:p>
          <a:p>
            <a:pPr lvl="1"/>
            <a:r>
              <a:rPr lang="fr-FR" dirty="0" smtClean="0">
                <a:solidFill>
                  <a:schemeClr val="tx1"/>
                </a:solidFill>
              </a:rPr>
              <a:t>Dans le cas de situations pouvant être modélisées par parties, inviter l’adulte à identifier les points-repères. Ceux-ci délimiteront les différentes phases.</a:t>
            </a:r>
          </a:p>
          <a:p>
            <a:pPr marL="365760" lvl="1" indent="0">
              <a:buNone/>
            </a:pPr>
            <a:endParaRPr lang="fr-FR" dirty="0">
              <a:solidFill>
                <a:schemeClr val="tx1"/>
              </a:solidFill>
            </a:endParaRPr>
          </a:p>
        </p:txBody>
      </p:sp>
      <p:sp>
        <p:nvSpPr>
          <p:cNvPr id="3" name="Titre 2"/>
          <p:cNvSpPr>
            <a:spLocks noGrp="1"/>
          </p:cNvSpPr>
          <p:nvPr>
            <p:ph type="title"/>
          </p:nvPr>
        </p:nvSpPr>
        <p:spPr>
          <a:xfrm>
            <a:off x="457200" y="1427812"/>
            <a:ext cx="8229600" cy="891373"/>
          </a:xfrm>
        </p:spPr>
        <p:txBody>
          <a:bodyPr>
            <a:normAutofit fontScale="90000"/>
          </a:bodyPr>
          <a:lstStyle/>
          <a:p>
            <a:pPr algn="ctr"/>
            <a:r>
              <a:rPr lang="fr-CA" dirty="0" smtClean="0"/>
              <a:t>Étude de phénomènes de </a:t>
            </a:r>
            <a:r>
              <a:rPr lang="fr-CA" dirty="0" err="1" smtClean="0"/>
              <a:t>covariation</a:t>
            </a:r>
            <a:r>
              <a:rPr lang="fr-CA" dirty="0" smtClean="0"/>
              <a:t> dont la modélisation est espérée</a:t>
            </a:r>
            <a:endParaRPr lang="fr-CA" dirty="0"/>
          </a:p>
        </p:txBody>
      </p:sp>
    </p:spTree>
    <p:extLst>
      <p:ext uri="{BB962C8B-B14F-4D97-AF65-F5344CB8AC3E}">
        <p14:creationId xmlns:p14="http://schemas.microsoft.com/office/powerpoint/2010/main" val="2087951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iapositiv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066800"/>
            <a:ext cx="8043333" cy="5063068"/>
          </a:xfrm>
          <a:prstGeom prst="rect">
            <a:avLst/>
          </a:prstGeom>
          <a:ln>
            <a:noFill/>
          </a:ln>
          <a:effectLst>
            <a:softEdge rad="112500"/>
          </a:effectLst>
        </p:spPr>
      </p:pic>
      <p:sp>
        <p:nvSpPr>
          <p:cNvPr id="7" name="ZoneTexte 6"/>
          <p:cNvSpPr txBox="1"/>
          <p:nvPr/>
        </p:nvSpPr>
        <p:spPr>
          <a:xfrm>
            <a:off x="4941714" y="56447"/>
            <a:ext cx="3009433" cy="369332"/>
          </a:xfrm>
          <a:prstGeom prst="rect">
            <a:avLst/>
          </a:prstGeom>
          <a:noFill/>
        </p:spPr>
        <p:txBody>
          <a:bodyPr wrap="none" rtlCol="0">
            <a:spAutoFit/>
          </a:bodyPr>
          <a:lstStyle/>
          <a:p>
            <a:r>
              <a:rPr lang="fr-FR" dirty="0" smtClean="0"/>
              <a:t>PRÉSENTATION DU PROJET</a:t>
            </a:r>
            <a:endParaRPr lang="fr-FR" dirty="0"/>
          </a:p>
        </p:txBody>
      </p:sp>
    </p:spTree>
    <p:extLst>
      <p:ext uri="{BB962C8B-B14F-4D97-AF65-F5344CB8AC3E}">
        <p14:creationId xmlns:p14="http://schemas.microsoft.com/office/powerpoint/2010/main" val="8982641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43493" y="2323654"/>
            <a:ext cx="7389307" cy="3508977"/>
          </a:xfrm>
        </p:spPr>
        <p:txBody>
          <a:bodyPr>
            <a:normAutofit lnSpcReduction="10000"/>
          </a:bodyPr>
          <a:lstStyle/>
          <a:p>
            <a:pPr marL="109728" indent="0">
              <a:buNone/>
            </a:pPr>
            <a:endParaRPr lang="fr-CA" dirty="0" smtClean="0">
              <a:solidFill>
                <a:srgbClr val="000000"/>
              </a:solidFill>
            </a:endParaRPr>
          </a:p>
          <a:p>
            <a:r>
              <a:rPr lang="fr-FR" dirty="0">
                <a:solidFill>
                  <a:schemeClr val="tx1"/>
                </a:solidFill>
              </a:rPr>
              <a:t>Première modélisation du problème</a:t>
            </a:r>
          </a:p>
          <a:p>
            <a:pPr lvl="1"/>
            <a:r>
              <a:rPr lang="fr-FR" dirty="0">
                <a:solidFill>
                  <a:schemeClr val="accent1"/>
                </a:solidFill>
              </a:rPr>
              <a:t>Inviter l’élève à faire une </a:t>
            </a:r>
            <a:r>
              <a:rPr lang="fr-FR" dirty="0" err="1">
                <a:solidFill>
                  <a:schemeClr val="accent1"/>
                </a:solidFill>
              </a:rPr>
              <a:t>ébauche</a:t>
            </a:r>
            <a:r>
              <a:rPr lang="fr-FR" dirty="0">
                <a:solidFill>
                  <a:schemeClr val="accent1"/>
                </a:solidFill>
              </a:rPr>
              <a:t> du graphique </a:t>
            </a:r>
            <a:r>
              <a:rPr lang="fr-FR" dirty="0" err="1">
                <a:solidFill>
                  <a:schemeClr val="accent1"/>
                </a:solidFill>
              </a:rPr>
              <a:t>représentant</a:t>
            </a:r>
            <a:r>
              <a:rPr lang="fr-FR" dirty="0">
                <a:solidFill>
                  <a:schemeClr val="accent1"/>
                </a:solidFill>
              </a:rPr>
              <a:t> cette situation. </a:t>
            </a:r>
            <a:endParaRPr lang="fr-FR" dirty="0" smtClean="0">
              <a:solidFill>
                <a:schemeClr val="accent1"/>
              </a:solidFill>
            </a:endParaRPr>
          </a:p>
          <a:p>
            <a:pPr marL="365760" lvl="1" indent="0">
              <a:buNone/>
            </a:pPr>
            <a:endParaRPr lang="fr-FR" dirty="0">
              <a:solidFill>
                <a:schemeClr val="tx1"/>
              </a:solidFill>
            </a:endParaRPr>
          </a:p>
          <a:p>
            <a:r>
              <a:rPr lang="fr-CA" dirty="0" smtClean="0">
                <a:solidFill>
                  <a:srgbClr val="000000"/>
                </a:solidFill>
              </a:rPr>
              <a:t>Analyse</a:t>
            </a:r>
          </a:p>
          <a:p>
            <a:pPr lvl="1"/>
            <a:r>
              <a:rPr lang="fr-CA" dirty="0" smtClean="0">
                <a:solidFill>
                  <a:srgbClr val="4A5979"/>
                </a:solidFill>
              </a:rPr>
              <a:t>Comment avez-vous collecté les données?</a:t>
            </a:r>
          </a:p>
          <a:p>
            <a:pPr lvl="1"/>
            <a:r>
              <a:rPr lang="fr-CA" dirty="0" smtClean="0">
                <a:solidFill>
                  <a:srgbClr val="4A5979"/>
                </a:solidFill>
              </a:rPr>
              <a:t>Quel modèle est représenté?</a:t>
            </a:r>
          </a:p>
          <a:p>
            <a:pPr lvl="1"/>
            <a:r>
              <a:rPr lang="fr-CA" dirty="0" smtClean="0">
                <a:solidFill>
                  <a:srgbClr val="4A5979"/>
                </a:solidFill>
              </a:rPr>
              <a:t>Que se passe-t-il si on change telle grandeur…?</a:t>
            </a:r>
            <a:endParaRPr lang="fr-CA" dirty="0">
              <a:solidFill>
                <a:srgbClr val="4A5979"/>
              </a:solidFill>
            </a:endParaRPr>
          </a:p>
        </p:txBody>
      </p:sp>
      <p:sp>
        <p:nvSpPr>
          <p:cNvPr id="3" name="Titre 2"/>
          <p:cNvSpPr>
            <a:spLocks noGrp="1"/>
          </p:cNvSpPr>
          <p:nvPr>
            <p:ph type="title"/>
          </p:nvPr>
        </p:nvSpPr>
        <p:spPr>
          <a:xfrm>
            <a:off x="457200" y="1427812"/>
            <a:ext cx="8229600" cy="891373"/>
          </a:xfrm>
        </p:spPr>
        <p:txBody>
          <a:bodyPr>
            <a:normAutofit fontScale="90000"/>
          </a:bodyPr>
          <a:lstStyle/>
          <a:p>
            <a:pPr algn="ctr"/>
            <a:r>
              <a:rPr lang="fr-CA" dirty="0" smtClean="0"/>
              <a:t>Étude de phénomènes de </a:t>
            </a:r>
            <a:r>
              <a:rPr lang="fr-CA" dirty="0" err="1" smtClean="0"/>
              <a:t>covariation</a:t>
            </a:r>
            <a:r>
              <a:rPr lang="fr-CA" dirty="0" smtClean="0"/>
              <a:t> dont la modélisation est espérée</a:t>
            </a:r>
            <a:endParaRPr lang="fr-CA" dirty="0"/>
          </a:p>
        </p:txBody>
      </p:sp>
    </p:spTree>
    <p:extLst>
      <p:ext uri="{BB962C8B-B14F-4D97-AF65-F5344CB8AC3E}">
        <p14:creationId xmlns:p14="http://schemas.microsoft.com/office/powerpoint/2010/main" val="84391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49275" y="609596"/>
            <a:ext cx="8042276" cy="908548"/>
          </a:xfrm>
        </p:spPr>
        <p:txBody>
          <a:bodyPr>
            <a:noAutofit/>
          </a:bodyPr>
          <a:lstStyle/>
          <a:p>
            <a:pPr algn="ctr"/>
            <a:r>
              <a:rPr lang="fr-FR" sz="2800" b="1" dirty="0" smtClean="0"/>
              <a:t>Quels sont les avantages de </a:t>
            </a:r>
            <a:r>
              <a:rPr lang="fr-FR" sz="2800" b="1" dirty="0" err="1" smtClean="0"/>
              <a:t>réaliser</a:t>
            </a:r>
            <a:r>
              <a:rPr lang="fr-FR" sz="2800" b="1" dirty="0" smtClean="0"/>
              <a:t> des </a:t>
            </a:r>
            <a:r>
              <a:rPr lang="fr-FR" sz="2800" b="1" dirty="0" err="1" smtClean="0"/>
              <a:t>expériences</a:t>
            </a:r>
            <a:r>
              <a:rPr lang="fr-FR" sz="2800" b="1" dirty="0" smtClean="0"/>
              <a:t> avec les </a:t>
            </a:r>
            <a:r>
              <a:rPr lang="fr-FR" sz="2800" b="1" dirty="0" err="1" smtClean="0"/>
              <a:t>élèves</a:t>
            </a:r>
            <a:r>
              <a:rPr lang="fr-FR" sz="2800" b="1" dirty="0" smtClean="0"/>
              <a:t>? </a:t>
            </a:r>
            <a:endParaRPr lang="fr-FR" sz="2800" dirty="0"/>
          </a:p>
        </p:txBody>
      </p:sp>
      <p:sp>
        <p:nvSpPr>
          <p:cNvPr id="5" name="Espace réservé du contenu 4"/>
          <p:cNvSpPr>
            <a:spLocks noGrp="1"/>
          </p:cNvSpPr>
          <p:nvPr>
            <p:ph idx="1"/>
          </p:nvPr>
        </p:nvSpPr>
        <p:spPr>
          <a:xfrm>
            <a:off x="423332" y="1450412"/>
            <a:ext cx="8314267" cy="5054603"/>
          </a:xfrm>
        </p:spPr>
        <p:txBody>
          <a:bodyPr>
            <a:noAutofit/>
          </a:bodyPr>
          <a:lstStyle/>
          <a:p>
            <a:pPr>
              <a:spcBef>
                <a:spcPts val="800"/>
              </a:spcBef>
            </a:pPr>
            <a:r>
              <a:rPr lang="fr-FR" sz="1800" dirty="0" smtClean="0">
                <a:solidFill>
                  <a:srgbClr val="000000"/>
                </a:solidFill>
              </a:rPr>
              <a:t>Elles permettent aux </a:t>
            </a:r>
            <a:r>
              <a:rPr lang="fr-FR" sz="1800" dirty="0" err="1" smtClean="0">
                <a:solidFill>
                  <a:srgbClr val="000000"/>
                </a:solidFill>
              </a:rPr>
              <a:t>élèves</a:t>
            </a:r>
            <a:r>
              <a:rPr lang="fr-FR" sz="1800" dirty="0" smtClean="0">
                <a:solidFill>
                  <a:srgbClr val="000000"/>
                </a:solidFill>
              </a:rPr>
              <a:t> de valider leurs </a:t>
            </a:r>
            <a:r>
              <a:rPr lang="fr-FR" sz="1800" dirty="0" err="1" smtClean="0">
                <a:solidFill>
                  <a:srgbClr val="000000"/>
                </a:solidFill>
              </a:rPr>
              <a:t>hypothèses</a:t>
            </a:r>
            <a:r>
              <a:rPr lang="fr-FR" sz="1800" dirty="0" smtClean="0">
                <a:solidFill>
                  <a:srgbClr val="000000"/>
                </a:solidFill>
              </a:rPr>
              <a:t> quant </a:t>
            </a:r>
            <a:r>
              <a:rPr lang="fr-FR" sz="1800" dirty="0" err="1" smtClean="0">
                <a:solidFill>
                  <a:srgbClr val="000000"/>
                </a:solidFill>
              </a:rPr>
              <a:t>à</a:t>
            </a:r>
            <a:r>
              <a:rPr lang="fr-FR" sz="1800" dirty="0" smtClean="0">
                <a:solidFill>
                  <a:srgbClr val="000000"/>
                </a:solidFill>
              </a:rPr>
              <a:t> la </a:t>
            </a:r>
            <a:r>
              <a:rPr lang="fr-FR" sz="1800" dirty="0" err="1" smtClean="0">
                <a:solidFill>
                  <a:srgbClr val="000000"/>
                </a:solidFill>
              </a:rPr>
              <a:t>façon</a:t>
            </a:r>
            <a:r>
              <a:rPr lang="fr-FR" sz="1800" dirty="0" smtClean="0">
                <a:solidFill>
                  <a:srgbClr val="000000"/>
                </a:solidFill>
              </a:rPr>
              <a:t> dont se comportent les variables. </a:t>
            </a:r>
          </a:p>
          <a:p>
            <a:pPr>
              <a:spcBef>
                <a:spcPts val="800"/>
              </a:spcBef>
            </a:pPr>
            <a:r>
              <a:rPr lang="fr-FR" sz="1800" dirty="0" smtClean="0">
                <a:solidFill>
                  <a:srgbClr val="000000"/>
                </a:solidFill>
              </a:rPr>
              <a:t>La </a:t>
            </a:r>
            <a:r>
              <a:rPr lang="fr-FR" sz="1800" dirty="0" err="1" smtClean="0">
                <a:solidFill>
                  <a:srgbClr val="000000"/>
                </a:solidFill>
              </a:rPr>
              <a:t>préséance</a:t>
            </a:r>
            <a:r>
              <a:rPr lang="fr-FR" sz="1800" dirty="0" smtClean="0">
                <a:solidFill>
                  <a:srgbClr val="000000"/>
                </a:solidFill>
              </a:rPr>
              <a:t> d'une certaine variable est mise en </a:t>
            </a:r>
            <a:r>
              <a:rPr lang="fr-FR" sz="1800" dirty="0" err="1" smtClean="0">
                <a:solidFill>
                  <a:srgbClr val="000000"/>
                </a:solidFill>
              </a:rPr>
              <a:t>évidence</a:t>
            </a:r>
            <a:r>
              <a:rPr lang="fr-FR" sz="1800" dirty="0" smtClean="0">
                <a:solidFill>
                  <a:srgbClr val="000000"/>
                </a:solidFill>
              </a:rPr>
              <a:t> par le protocole </a:t>
            </a:r>
            <a:r>
              <a:rPr lang="fr-FR" sz="1800" dirty="0" err="1" smtClean="0">
                <a:solidFill>
                  <a:srgbClr val="000000"/>
                </a:solidFill>
              </a:rPr>
              <a:t>expérimental</a:t>
            </a:r>
            <a:r>
              <a:rPr lang="fr-FR" sz="1800" dirty="0" smtClean="0">
                <a:solidFill>
                  <a:srgbClr val="000000"/>
                </a:solidFill>
              </a:rPr>
              <a:t>. </a:t>
            </a:r>
          </a:p>
          <a:p>
            <a:pPr>
              <a:spcBef>
                <a:spcPts val="800"/>
              </a:spcBef>
            </a:pPr>
            <a:r>
              <a:rPr lang="fr-FR" sz="1800" dirty="0" smtClean="0">
                <a:solidFill>
                  <a:srgbClr val="000000"/>
                </a:solidFill>
              </a:rPr>
              <a:t>Les </a:t>
            </a:r>
            <a:r>
              <a:rPr lang="fr-FR" sz="1800" dirty="0" err="1" smtClean="0">
                <a:solidFill>
                  <a:srgbClr val="000000"/>
                </a:solidFill>
              </a:rPr>
              <a:t>élèves</a:t>
            </a:r>
            <a:r>
              <a:rPr lang="fr-FR" sz="1800" dirty="0" smtClean="0">
                <a:solidFill>
                  <a:srgbClr val="000000"/>
                </a:solidFill>
              </a:rPr>
              <a:t> apprennent </a:t>
            </a:r>
            <a:r>
              <a:rPr lang="fr-FR" sz="1800" dirty="0" err="1" smtClean="0">
                <a:solidFill>
                  <a:srgbClr val="000000"/>
                </a:solidFill>
              </a:rPr>
              <a:t>à</a:t>
            </a:r>
            <a:r>
              <a:rPr lang="fr-FR" sz="1800" dirty="0" smtClean="0">
                <a:solidFill>
                  <a:srgbClr val="000000"/>
                </a:solidFill>
              </a:rPr>
              <a:t> s'organiser par le biais des </a:t>
            </a:r>
            <a:r>
              <a:rPr lang="fr-FR" sz="1800" dirty="0" err="1" smtClean="0">
                <a:solidFill>
                  <a:srgbClr val="000000"/>
                </a:solidFill>
              </a:rPr>
              <a:t>expériences</a:t>
            </a:r>
            <a:r>
              <a:rPr lang="fr-FR" sz="1800" dirty="0" smtClean="0">
                <a:solidFill>
                  <a:srgbClr val="000000"/>
                </a:solidFill>
              </a:rPr>
              <a:t>.</a:t>
            </a:r>
          </a:p>
          <a:p>
            <a:pPr>
              <a:spcBef>
                <a:spcPts val="800"/>
              </a:spcBef>
            </a:pPr>
            <a:r>
              <a:rPr lang="fr-FR" sz="1800" dirty="0" smtClean="0">
                <a:solidFill>
                  <a:srgbClr val="000000"/>
                </a:solidFill>
              </a:rPr>
              <a:t>La table des valeurs apparaît comme un outil utile pour organiser les </a:t>
            </a:r>
            <a:r>
              <a:rPr lang="fr-FR" sz="1800" dirty="0" err="1" smtClean="0">
                <a:solidFill>
                  <a:srgbClr val="000000"/>
                </a:solidFill>
              </a:rPr>
              <a:t>données</a:t>
            </a:r>
            <a:r>
              <a:rPr lang="fr-FR" sz="1800" dirty="0" smtClean="0">
                <a:solidFill>
                  <a:srgbClr val="000000"/>
                </a:solidFill>
              </a:rPr>
              <a:t> et non pas seulement comme une </a:t>
            </a:r>
            <a:r>
              <a:rPr lang="fr-FR" sz="1800" dirty="0" err="1" smtClean="0">
                <a:solidFill>
                  <a:srgbClr val="000000"/>
                </a:solidFill>
              </a:rPr>
              <a:t>étape</a:t>
            </a:r>
            <a:r>
              <a:rPr lang="fr-FR" sz="1800" dirty="0" smtClean="0">
                <a:solidFill>
                  <a:srgbClr val="000000"/>
                </a:solidFill>
              </a:rPr>
              <a:t> sans </a:t>
            </a:r>
            <a:r>
              <a:rPr lang="fr-FR" sz="1800" dirty="0" err="1" smtClean="0">
                <a:solidFill>
                  <a:srgbClr val="000000"/>
                </a:solidFill>
              </a:rPr>
              <a:t>intérêt</a:t>
            </a:r>
            <a:r>
              <a:rPr lang="fr-FR" sz="1800" dirty="0" smtClean="0">
                <a:solidFill>
                  <a:srgbClr val="000000"/>
                </a:solidFill>
              </a:rPr>
              <a:t>. </a:t>
            </a:r>
          </a:p>
          <a:p>
            <a:pPr>
              <a:spcBef>
                <a:spcPts val="800"/>
              </a:spcBef>
            </a:pPr>
            <a:r>
              <a:rPr lang="fr-FR" sz="1800" dirty="0" smtClean="0">
                <a:solidFill>
                  <a:srgbClr val="000000"/>
                </a:solidFill>
              </a:rPr>
              <a:t>Les </a:t>
            </a:r>
            <a:r>
              <a:rPr lang="fr-FR" sz="1800" dirty="0" err="1" smtClean="0">
                <a:solidFill>
                  <a:srgbClr val="000000"/>
                </a:solidFill>
              </a:rPr>
              <a:t>élèves</a:t>
            </a:r>
            <a:r>
              <a:rPr lang="fr-FR" sz="1800" dirty="0" smtClean="0">
                <a:solidFill>
                  <a:srgbClr val="000000"/>
                </a:solidFill>
              </a:rPr>
              <a:t> rendent compte de </a:t>
            </a:r>
            <a:r>
              <a:rPr lang="fr-FR" sz="1800" dirty="0" err="1" smtClean="0">
                <a:solidFill>
                  <a:srgbClr val="000000"/>
                </a:solidFill>
              </a:rPr>
              <a:t>caractéristiques</a:t>
            </a:r>
            <a:r>
              <a:rPr lang="fr-FR" sz="1800" dirty="0" smtClean="0">
                <a:solidFill>
                  <a:srgbClr val="000000"/>
                </a:solidFill>
              </a:rPr>
              <a:t> </a:t>
            </a:r>
            <a:r>
              <a:rPr lang="fr-FR" sz="1800" dirty="0" err="1" smtClean="0">
                <a:solidFill>
                  <a:srgbClr val="000000"/>
                </a:solidFill>
              </a:rPr>
              <a:t>intéressantes</a:t>
            </a:r>
            <a:r>
              <a:rPr lang="fr-FR" sz="1800" dirty="0" smtClean="0">
                <a:solidFill>
                  <a:srgbClr val="000000"/>
                </a:solidFill>
              </a:rPr>
              <a:t> qui ressortent d'une certaine situation.</a:t>
            </a:r>
          </a:p>
          <a:p>
            <a:pPr>
              <a:spcBef>
                <a:spcPts val="800"/>
              </a:spcBef>
            </a:pPr>
            <a:r>
              <a:rPr lang="fr-FR" sz="1800" dirty="0" smtClean="0">
                <a:solidFill>
                  <a:srgbClr val="000000"/>
                </a:solidFill>
              </a:rPr>
              <a:t>Les </a:t>
            </a:r>
            <a:r>
              <a:rPr lang="fr-FR" sz="1800" dirty="0" err="1" smtClean="0">
                <a:solidFill>
                  <a:srgbClr val="000000"/>
                </a:solidFill>
              </a:rPr>
              <a:t>expériences</a:t>
            </a:r>
            <a:r>
              <a:rPr lang="fr-FR" sz="1800" dirty="0" smtClean="0">
                <a:solidFill>
                  <a:srgbClr val="000000"/>
                </a:solidFill>
              </a:rPr>
              <a:t> contribuent à faire voir les maths comme moyen permettant d’expliquer un </a:t>
            </a:r>
            <a:r>
              <a:rPr lang="fr-FR" sz="1800" dirty="0" err="1" smtClean="0">
                <a:solidFill>
                  <a:srgbClr val="000000"/>
                </a:solidFill>
              </a:rPr>
              <a:t>phénomène</a:t>
            </a:r>
            <a:r>
              <a:rPr lang="fr-FR" sz="1800" dirty="0" smtClean="0">
                <a:solidFill>
                  <a:srgbClr val="000000"/>
                </a:solidFill>
              </a:rPr>
              <a:t> qu'on a pu observer </a:t>
            </a:r>
            <a:r>
              <a:rPr lang="fr-FR" sz="1800" dirty="0" err="1" smtClean="0">
                <a:solidFill>
                  <a:srgbClr val="000000"/>
                </a:solidFill>
              </a:rPr>
              <a:t>concrètement</a:t>
            </a:r>
            <a:r>
              <a:rPr lang="fr-FR" sz="1800" dirty="0" smtClean="0">
                <a:solidFill>
                  <a:srgbClr val="000000"/>
                </a:solidFill>
              </a:rPr>
              <a:t>.  Elles contribuent à la création de projets interdisciplinaires.</a:t>
            </a:r>
          </a:p>
          <a:p>
            <a:pPr>
              <a:spcBef>
                <a:spcPts val="800"/>
              </a:spcBef>
            </a:pPr>
            <a:r>
              <a:rPr lang="fr-FR" sz="1800" dirty="0" smtClean="0">
                <a:solidFill>
                  <a:srgbClr val="000000"/>
                </a:solidFill>
              </a:rPr>
              <a:t>Les </a:t>
            </a:r>
            <a:r>
              <a:rPr lang="fr-FR" sz="1800" dirty="0" err="1" smtClean="0">
                <a:solidFill>
                  <a:srgbClr val="000000"/>
                </a:solidFill>
              </a:rPr>
              <a:t>expériences</a:t>
            </a:r>
            <a:r>
              <a:rPr lang="fr-FR" sz="1800" dirty="0" smtClean="0">
                <a:solidFill>
                  <a:srgbClr val="000000"/>
                </a:solidFill>
              </a:rPr>
              <a:t> permettent de </a:t>
            </a:r>
            <a:r>
              <a:rPr lang="fr-FR" sz="1800" dirty="0" err="1" smtClean="0">
                <a:solidFill>
                  <a:srgbClr val="000000"/>
                </a:solidFill>
              </a:rPr>
              <a:t>découvrir</a:t>
            </a:r>
            <a:r>
              <a:rPr lang="fr-FR" sz="1800" dirty="0" smtClean="0">
                <a:solidFill>
                  <a:srgbClr val="000000"/>
                </a:solidFill>
              </a:rPr>
              <a:t> une grande richesse de grandeurs observables qui ne se retrouvent pas dans les </a:t>
            </a:r>
            <a:r>
              <a:rPr lang="fr-FR" sz="1800" dirty="0" err="1" smtClean="0">
                <a:solidFill>
                  <a:srgbClr val="000000"/>
                </a:solidFill>
              </a:rPr>
              <a:t>problèmes</a:t>
            </a:r>
            <a:r>
              <a:rPr lang="fr-FR" sz="1800" dirty="0" smtClean="0">
                <a:solidFill>
                  <a:srgbClr val="000000"/>
                </a:solidFill>
              </a:rPr>
              <a:t> traditionnels. </a:t>
            </a:r>
          </a:p>
        </p:txBody>
      </p:sp>
    </p:spTree>
    <p:extLst>
      <p:ext uri="{BB962C8B-B14F-4D97-AF65-F5344CB8AC3E}">
        <p14:creationId xmlns:p14="http://schemas.microsoft.com/office/powerpoint/2010/main" val="20803969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3200" b="1" dirty="0" smtClean="0"/>
              <a:t>Fonction polynomiale de degré 1 </a:t>
            </a:r>
            <a:r>
              <a:rPr lang="fr-FR" sz="3200" dirty="0" smtClean="0"/>
              <a:t>Représentation graphique</a:t>
            </a:r>
            <a:endParaRPr lang="fr-FR" sz="3200" dirty="0"/>
          </a:p>
        </p:txBody>
      </p:sp>
      <p:sp>
        <p:nvSpPr>
          <p:cNvPr id="6" name="Espace réservé du contenu 5"/>
          <p:cNvSpPr>
            <a:spLocks noGrp="1"/>
          </p:cNvSpPr>
          <p:nvPr>
            <p:ph idx="1"/>
          </p:nvPr>
        </p:nvSpPr>
        <p:spPr/>
        <p:txBody>
          <a:bodyPr>
            <a:normAutofit fontScale="85000" lnSpcReduction="10000"/>
          </a:bodyPr>
          <a:lstStyle/>
          <a:p>
            <a:r>
              <a:rPr lang="fr-FR" dirty="0" smtClean="0">
                <a:solidFill>
                  <a:schemeClr val="tx1"/>
                </a:solidFill>
              </a:rPr>
              <a:t>Faire remarquer aux élèves que pour une même longueur de marche, nous avons une longueur de contremarche correspondante constante. </a:t>
            </a:r>
          </a:p>
          <a:p>
            <a:r>
              <a:rPr lang="fr-FR" dirty="0" smtClean="0">
                <a:solidFill>
                  <a:schemeClr val="tx1"/>
                </a:solidFill>
              </a:rPr>
              <a:t>Faire remarquer que le rapport entre la longueur d'une marche et la longueur d'une contremarche correspondante est constant et ce pour n'importe quelle longueur de marche et de sa contremarche.</a:t>
            </a:r>
          </a:p>
          <a:p>
            <a:pPr>
              <a:buNone/>
            </a:pPr>
            <a:endParaRPr lang="fr-FR" dirty="0" smtClean="0">
              <a:solidFill>
                <a:schemeClr val="tx1"/>
              </a:solidFill>
            </a:endParaRPr>
          </a:p>
          <a:p>
            <a:pPr lvl="2"/>
            <a:r>
              <a:rPr lang="fr-FR" sz="2400" dirty="0" smtClean="0">
                <a:solidFill>
                  <a:schemeClr val="tx1"/>
                </a:solidFill>
              </a:rPr>
              <a:t>Ceci est la pente correspondante au taux de variation.</a:t>
            </a:r>
            <a:endParaRPr lang="en-GB" sz="2400" dirty="0" smtClean="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15612963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934" y="570473"/>
            <a:ext cx="8043333" cy="1143000"/>
          </a:xfrm>
        </p:spPr>
        <p:txBody>
          <a:bodyPr>
            <a:normAutofit fontScale="90000"/>
          </a:bodyPr>
          <a:lstStyle/>
          <a:p>
            <a:pPr algn="ctr"/>
            <a:r>
              <a:rPr lang="fr-FR" dirty="0" smtClean="0"/>
              <a:t>Fonction polynomiale du second degré</a:t>
            </a:r>
            <a:endParaRPr lang="fr-FR" dirty="0"/>
          </a:p>
        </p:txBody>
      </p:sp>
      <p:sp>
        <p:nvSpPr>
          <p:cNvPr id="3" name="Espace réservé du contenu 2"/>
          <p:cNvSpPr>
            <a:spLocks noGrp="1"/>
          </p:cNvSpPr>
          <p:nvPr>
            <p:ph idx="1"/>
          </p:nvPr>
        </p:nvSpPr>
        <p:spPr>
          <a:xfrm>
            <a:off x="369033" y="1667933"/>
            <a:ext cx="5638065" cy="4682067"/>
          </a:xfrm>
        </p:spPr>
        <p:txBody>
          <a:bodyPr>
            <a:normAutofit fontScale="92500" lnSpcReduction="20000"/>
          </a:bodyPr>
          <a:lstStyle/>
          <a:p>
            <a:pPr>
              <a:buNone/>
            </a:pPr>
            <a:r>
              <a:rPr lang="fr-FR" dirty="0" smtClean="0"/>
              <a:t>Exemple de contexte : L’âge d’un escargot </a:t>
            </a:r>
            <a:r>
              <a:rPr lang="fr-FR" sz="1400" dirty="0" smtClean="0"/>
              <a:t>(tiré Réflexions mathématiques 436, Éditions CEC)</a:t>
            </a:r>
          </a:p>
          <a:p>
            <a:pPr>
              <a:buNone/>
            </a:pPr>
            <a:endParaRPr lang="fr-FR" sz="1400" dirty="0" smtClean="0"/>
          </a:p>
          <a:p>
            <a:pPr>
              <a:buNone/>
            </a:pPr>
            <a:r>
              <a:rPr lang="fr-FR" dirty="0" smtClean="0"/>
              <a:t>Certaines mollusques sont recouverts d’une coquille en forme de colimaçon, qui comporte plusieurs caractéristiques. Par exemple, il est possible de déterminer l’âge et d’étudier la taille de ces mollusques à partir de leur coquille.</a:t>
            </a:r>
          </a:p>
          <a:p>
            <a:pPr>
              <a:buNone/>
            </a:pPr>
            <a:r>
              <a:rPr lang="fr-FR" dirty="0" smtClean="0"/>
              <a:t>Des spécialistes ont étudié en milieu marin la croissance d’un escargot en mesurant chaque année la taille de sa coquille. Les résultats obtenus sont répertoriés dans la table de valeurs suivante</a:t>
            </a:r>
            <a:endParaRPr lang="fr-FR" dirty="0"/>
          </a:p>
        </p:txBody>
      </p:sp>
      <p:pic>
        <p:nvPicPr>
          <p:cNvPr id="4" name="Image 3"/>
          <p:cNvPicPr>
            <a:picLocks noChangeAspect="1"/>
          </p:cNvPicPr>
          <p:nvPr/>
        </p:nvPicPr>
        <p:blipFill>
          <a:blip r:embed="rId2"/>
          <a:stretch>
            <a:fillRect/>
          </a:stretch>
        </p:blipFill>
        <p:spPr>
          <a:xfrm>
            <a:off x="5854701" y="2197101"/>
            <a:ext cx="3289300" cy="2463800"/>
          </a:xfrm>
          <a:prstGeom prst="rect">
            <a:avLst/>
          </a:prstGeom>
          <a:ln>
            <a:noFill/>
          </a:ln>
          <a:effectLst>
            <a:softEdge rad="112500"/>
          </a:effectLst>
        </p:spPr>
      </p:pic>
    </p:spTree>
    <p:extLst>
      <p:ext uri="{BB962C8B-B14F-4D97-AF65-F5344CB8AC3E}">
        <p14:creationId xmlns:p14="http://schemas.microsoft.com/office/powerpoint/2010/main" val="34913130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1" y="587406"/>
            <a:ext cx="7024744" cy="1143000"/>
          </a:xfrm>
        </p:spPr>
        <p:txBody>
          <a:bodyPr>
            <a:normAutofit fontScale="90000"/>
          </a:bodyPr>
          <a:lstStyle/>
          <a:p>
            <a:r>
              <a:rPr lang="fr-FR" dirty="0" smtClean="0"/>
              <a:t>Fonction polynomiale du second degré</a:t>
            </a:r>
            <a:endParaRPr lang="fr-FR" dirty="0"/>
          </a:p>
        </p:txBody>
      </p:sp>
      <p:sp>
        <p:nvSpPr>
          <p:cNvPr id="3" name="Espace réservé du contenu 2"/>
          <p:cNvSpPr>
            <a:spLocks noGrp="1"/>
          </p:cNvSpPr>
          <p:nvPr>
            <p:ph idx="1"/>
          </p:nvPr>
        </p:nvSpPr>
        <p:spPr>
          <a:xfrm>
            <a:off x="776980" y="1600202"/>
            <a:ext cx="6081021" cy="1226905"/>
          </a:xfrm>
        </p:spPr>
        <p:txBody>
          <a:bodyPr>
            <a:normAutofit/>
          </a:bodyPr>
          <a:lstStyle/>
          <a:p>
            <a:pPr>
              <a:buNone/>
            </a:pPr>
            <a:r>
              <a:rPr lang="fr-FR" dirty="0" smtClean="0"/>
              <a:t>Exemple de contexte : L’âge d’un escargot </a:t>
            </a:r>
            <a:r>
              <a:rPr lang="fr-FR" sz="1400" dirty="0" smtClean="0"/>
              <a:t>(tiré Réflexions mathématiques 436, Éditions CEC)</a:t>
            </a:r>
          </a:p>
          <a:p>
            <a:pPr>
              <a:buNone/>
            </a:pPr>
            <a:endParaRPr lang="fr-FR" sz="1400" dirty="0" smtClean="0"/>
          </a:p>
        </p:txBody>
      </p:sp>
      <p:pic>
        <p:nvPicPr>
          <p:cNvPr id="4" name="Image 3"/>
          <p:cNvPicPr>
            <a:picLocks noChangeAspect="1"/>
          </p:cNvPicPr>
          <p:nvPr/>
        </p:nvPicPr>
        <p:blipFill>
          <a:blip r:embed="rId3"/>
          <a:stretch>
            <a:fillRect/>
          </a:stretch>
        </p:blipFill>
        <p:spPr>
          <a:xfrm>
            <a:off x="5492004" y="2539240"/>
            <a:ext cx="3160931" cy="2367647"/>
          </a:xfrm>
          <a:prstGeom prst="rect">
            <a:avLst/>
          </a:prstGeom>
          <a:ln>
            <a:noFill/>
          </a:ln>
          <a:effectLst>
            <a:softEdge rad="112500"/>
          </a:effectLst>
        </p:spPr>
      </p:pic>
      <p:graphicFrame>
        <p:nvGraphicFramePr>
          <p:cNvPr id="5" name="Tableau 4"/>
          <p:cNvGraphicFramePr>
            <a:graphicFrameLocks noGrp="1"/>
          </p:cNvGraphicFramePr>
          <p:nvPr>
            <p:extLst>
              <p:ext uri="{D42A27DB-BD31-4B8C-83A1-F6EECF244321}">
                <p14:modId xmlns:p14="http://schemas.microsoft.com/office/powerpoint/2010/main" val="3229477519"/>
              </p:ext>
            </p:extLst>
          </p:nvPr>
        </p:nvGraphicFramePr>
        <p:xfrm>
          <a:off x="776979" y="2827107"/>
          <a:ext cx="3563557" cy="2768600"/>
        </p:xfrm>
        <a:graphic>
          <a:graphicData uri="http://schemas.openxmlformats.org/drawingml/2006/table">
            <a:tbl>
              <a:tblPr firstRow="1" bandRow="1">
                <a:tableStyleId>{5C22544A-7EE6-4342-B048-85BDC9FD1C3A}</a:tableStyleId>
              </a:tblPr>
              <a:tblGrid>
                <a:gridCol w="1266204"/>
                <a:gridCol w="2297353"/>
              </a:tblGrid>
              <a:tr h="914400">
                <a:tc>
                  <a:txBody>
                    <a:bodyPr/>
                    <a:lstStyle/>
                    <a:p>
                      <a:r>
                        <a:rPr lang="fr-FR" sz="1800" dirty="0" smtClean="0"/>
                        <a:t>Âge</a:t>
                      </a:r>
                      <a:r>
                        <a:rPr lang="fr-FR" sz="1800" baseline="0" dirty="0" smtClean="0"/>
                        <a:t> (année)</a:t>
                      </a:r>
                      <a:endParaRPr lang="fr-FR" sz="1800" dirty="0"/>
                    </a:p>
                  </a:txBody>
                  <a:tcPr/>
                </a:tc>
                <a:tc>
                  <a:txBody>
                    <a:bodyPr/>
                    <a:lstStyle/>
                    <a:p>
                      <a:r>
                        <a:rPr lang="fr-FR" sz="1800" dirty="0" smtClean="0"/>
                        <a:t>Taille (cm)</a:t>
                      </a:r>
                      <a:endParaRPr lang="fr-FR" sz="1800" dirty="0"/>
                    </a:p>
                  </a:txBody>
                  <a:tcPr/>
                </a:tc>
              </a:tr>
              <a:tr h="370840">
                <a:tc>
                  <a:txBody>
                    <a:bodyPr/>
                    <a:lstStyle/>
                    <a:p>
                      <a:r>
                        <a:rPr lang="fr-FR" sz="1800" dirty="0" smtClean="0"/>
                        <a:t>1</a:t>
                      </a:r>
                      <a:endParaRPr lang="fr-FR" sz="1800" dirty="0"/>
                    </a:p>
                  </a:txBody>
                  <a:tcPr/>
                </a:tc>
                <a:tc>
                  <a:txBody>
                    <a:bodyPr/>
                    <a:lstStyle/>
                    <a:p>
                      <a:r>
                        <a:rPr lang="fr-FR" sz="1800" dirty="0" smtClean="0"/>
                        <a:t>0,75</a:t>
                      </a:r>
                      <a:endParaRPr lang="fr-FR" sz="1800" dirty="0"/>
                    </a:p>
                  </a:txBody>
                  <a:tcPr/>
                </a:tc>
              </a:tr>
              <a:tr h="370840">
                <a:tc>
                  <a:txBody>
                    <a:bodyPr/>
                    <a:lstStyle/>
                    <a:p>
                      <a:r>
                        <a:rPr lang="fr-FR" sz="1800" dirty="0" smtClean="0"/>
                        <a:t>2</a:t>
                      </a:r>
                      <a:endParaRPr lang="fr-FR" sz="1800" dirty="0"/>
                    </a:p>
                  </a:txBody>
                  <a:tcPr/>
                </a:tc>
                <a:tc>
                  <a:txBody>
                    <a:bodyPr/>
                    <a:lstStyle/>
                    <a:p>
                      <a:r>
                        <a:rPr lang="fr-FR" sz="1800" dirty="0" smtClean="0"/>
                        <a:t>1,75</a:t>
                      </a:r>
                      <a:endParaRPr lang="fr-FR" sz="1800" dirty="0"/>
                    </a:p>
                  </a:txBody>
                  <a:tcPr/>
                </a:tc>
              </a:tr>
              <a:tr h="370840">
                <a:tc>
                  <a:txBody>
                    <a:bodyPr/>
                    <a:lstStyle/>
                    <a:p>
                      <a:r>
                        <a:rPr lang="fr-FR" sz="1800" dirty="0" smtClean="0"/>
                        <a:t>3</a:t>
                      </a:r>
                      <a:endParaRPr lang="fr-FR" sz="1800" dirty="0"/>
                    </a:p>
                  </a:txBody>
                  <a:tcPr/>
                </a:tc>
                <a:tc>
                  <a:txBody>
                    <a:bodyPr/>
                    <a:lstStyle/>
                    <a:p>
                      <a:r>
                        <a:rPr lang="fr-FR" sz="1800" dirty="0" smtClean="0"/>
                        <a:t>3,75</a:t>
                      </a:r>
                      <a:endParaRPr lang="fr-FR" sz="1800" dirty="0"/>
                    </a:p>
                  </a:txBody>
                  <a:tcPr/>
                </a:tc>
              </a:tr>
              <a:tr h="370840">
                <a:tc>
                  <a:txBody>
                    <a:bodyPr/>
                    <a:lstStyle/>
                    <a:p>
                      <a:r>
                        <a:rPr lang="fr-FR" sz="1800" dirty="0" smtClean="0"/>
                        <a:t>4</a:t>
                      </a:r>
                      <a:endParaRPr lang="fr-FR" sz="1800" dirty="0"/>
                    </a:p>
                  </a:txBody>
                  <a:tcPr/>
                </a:tc>
                <a:tc>
                  <a:txBody>
                    <a:bodyPr/>
                    <a:lstStyle/>
                    <a:p>
                      <a:r>
                        <a:rPr lang="fr-FR" sz="1800" dirty="0" smtClean="0"/>
                        <a:t>6,75</a:t>
                      </a:r>
                      <a:endParaRPr lang="fr-FR" sz="1800" dirty="0"/>
                    </a:p>
                  </a:txBody>
                  <a:tcPr/>
                </a:tc>
              </a:tr>
              <a:tr h="370840">
                <a:tc>
                  <a:txBody>
                    <a:bodyPr/>
                    <a:lstStyle/>
                    <a:p>
                      <a:r>
                        <a:rPr lang="fr-FR" sz="1800" dirty="0" smtClean="0"/>
                        <a:t>5</a:t>
                      </a:r>
                      <a:endParaRPr lang="fr-FR" sz="1800" dirty="0"/>
                    </a:p>
                  </a:txBody>
                  <a:tcPr/>
                </a:tc>
                <a:tc>
                  <a:txBody>
                    <a:bodyPr/>
                    <a:lstStyle/>
                    <a:p>
                      <a:r>
                        <a:rPr lang="fr-FR" sz="1800" dirty="0" smtClean="0"/>
                        <a:t>10,75</a:t>
                      </a:r>
                      <a:endParaRPr lang="fr-FR" sz="1800" dirty="0"/>
                    </a:p>
                  </a:txBody>
                  <a:tcPr/>
                </a:tc>
              </a:tr>
            </a:tbl>
          </a:graphicData>
        </a:graphic>
      </p:graphicFrame>
    </p:spTree>
    <p:extLst>
      <p:ext uri="{BB962C8B-B14F-4D97-AF65-F5344CB8AC3E}">
        <p14:creationId xmlns:p14="http://schemas.microsoft.com/office/powerpoint/2010/main" val="38612299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Réfléchir </a:t>
            </a:r>
            <a:r>
              <a:rPr lang="fr-FR" dirty="0" smtClean="0"/>
              <a:t>le développement de </a:t>
            </a:r>
            <a:r>
              <a:rPr lang="fr-FR" dirty="0" smtClean="0"/>
              <a:t>séquences d’enseignement</a:t>
            </a:r>
            <a:endParaRPr lang="fr-FR" dirty="0"/>
          </a:p>
        </p:txBody>
      </p:sp>
      <p:sp>
        <p:nvSpPr>
          <p:cNvPr id="5" name="Espace réservé du texte 4"/>
          <p:cNvSpPr>
            <a:spLocks noGrp="1"/>
          </p:cNvSpPr>
          <p:nvPr>
            <p:ph type="body" idx="1"/>
          </p:nvPr>
        </p:nvSpPr>
        <p:spPr/>
        <p:txBody>
          <a:bodyPr/>
          <a:lstStyle/>
          <a:p>
            <a:r>
              <a:rPr lang="fr-FR" dirty="0" smtClean="0"/>
              <a:t>En conservant en tête les objets d’apprentissage</a:t>
            </a:r>
            <a:endParaRPr lang="fr-FR" dirty="0"/>
          </a:p>
        </p:txBody>
      </p:sp>
    </p:spTree>
    <p:extLst>
      <p:ext uri="{BB962C8B-B14F-4D97-AF65-F5344CB8AC3E}">
        <p14:creationId xmlns:p14="http://schemas.microsoft.com/office/powerpoint/2010/main" val="31424374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rotWithShape="1">
          <a:gsLst>
            <a:gs pos="55000">
              <a:schemeClr val="bg1"/>
            </a:gs>
            <a:gs pos="8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467843579"/>
              </p:ext>
            </p:extLst>
          </p:nvPr>
        </p:nvGraphicFramePr>
        <p:xfrm>
          <a:off x="-304800" y="-533400"/>
          <a:ext cx="9448800" cy="708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ZoneTexte 5"/>
          <p:cNvSpPr txBox="1">
            <a:spLocks noChangeArrowheads="1"/>
          </p:cNvSpPr>
          <p:nvPr/>
        </p:nvSpPr>
        <p:spPr bwMode="auto">
          <a:xfrm>
            <a:off x="6516688" y="5732464"/>
            <a:ext cx="1903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Roegiers. (2003)</a:t>
            </a:r>
          </a:p>
        </p:txBody>
      </p:sp>
    </p:spTree>
    <p:extLst>
      <p:ext uri="{BB962C8B-B14F-4D97-AF65-F5344CB8AC3E}">
        <p14:creationId xmlns:p14="http://schemas.microsoft.com/office/powerpoint/2010/main" val="38759139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315" y="681687"/>
            <a:ext cx="7024744" cy="1143000"/>
          </a:xfrm>
        </p:spPr>
        <p:txBody>
          <a:bodyPr>
            <a:noAutofit/>
          </a:bodyPr>
          <a:lstStyle/>
          <a:p>
            <a:pPr algn="ctr"/>
            <a:r>
              <a:rPr lang="fr-FR" sz="2000" b="1" dirty="0" smtClean="0"/>
              <a:t>Deux manières d’attaquer la visée d’accompagnement de l’adulte à traiter efficacement des situations mathématiques complexes</a:t>
            </a:r>
            <a:endParaRPr lang="fr-FR" sz="2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91762498"/>
              </p:ext>
            </p:extLst>
          </p:nvPr>
        </p:nvGraphicFramePr>
        <p:xfrm>
          <a:off x="654027" y="2035787"/>
          <a:ext cx="8100507" cy="3508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9765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315" y="681687"/>
            <a:ext cx="7024744" cy="1143000"/>
          </a:xfrm>
        </p:spPr>
        <p:txBody>
          <a:bodyPr>
            <a:noAutofit/>
          </a:bodyPr>
          <a:lstStyle/>
          <a:p>
            <a:pPr algn="ctr"/>
            <a:r>
              <a:rPr lang="fr-FR" sz="2000" b="1" dirty="0" smtClean="0"/>
              <a:t>Deux manières d’attaquer la visée d’accompagnement de l’adulte à traiter efficacement des situations mathématiques complexes</a:t>
            </a:r>
            <a:endParaRPr lang="fr-FR" sz="20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24765340"/>
              </p:ext>
            </p:extLst>
          </p:nvPr>
        </p:nvGraphicFramePr>
        <p:xfrm>
          <a:off x="654027" y="2035787"/>
          <a:ext cx="8100507" cy="3508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èche courbée vers le haut 2"/>
          <p:cNvSpPr/>
          <p:nvPr/>
        </p:nvSpPr>
        <p:spPr>
          <a:xfrm flipH="1">
            <a:off x="1879600" y="4436534"/>
            <a:ext cx="2201333" cy="457200"/>
          </a:xfrm>
          <a:prstGeom prst="curvedUpArrow">
            <a:avLst/>
          </a:prstGeom>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e haut 4"/>
          <p:cNvSpPr/>
          <p:nvPr/>
        </p:nvSpPr>
        <p:spPr>
          <a:xfrm>
            <a:off x="1625600" y="4859859"/>
            <a:ext cx="3606800" cy="457200"/>
          </a:xfrm>
          <a:prstGeom prst="curvedUpArrow">
            <a:avLst>
              <a:gd name="adj1" fmla="val 25000"/>
              <a:gd name="adj2" fmla="val 50000"/>
              <a:gd name="adj3" fmla="val 138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Flèche courbée vers le haut 5"/>
          <p:cNvSpPr/>
          <p:nvPr/>
        </p:nvSpPr>
        <p:spPr>
          <a:xfrm flipH="1">
            <a:off x="1248315" y="4402659"/>
            <a:ext cx="2036752" cy="457200"/>
          </a:xfrm>
          <a:prstGeom prst="curvedUpArrow">
            <a:avLst/>
          </a:prstGeom>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Flèche courbée vers le haut 6"/>
          <p:cNvSpPr/>
          <p:nvPr/>
        </p:nvSpPr>
        <p:spPr>
          <a:xfrm rot="10800000" flipH="1">
            <a:off x="1400716" y="2777067"/>
            <a:ext cx="2036752" cy="457200"/>
          </a:xfrm>
          <a:prstGeom prst="curvedUpArrow">
            <a:avLst/>
          </a:prstGeom>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e haut 7"/>
          <p:cNvSpPr/>
          <p:nvPr/>
        </p:nvSpPr>
        <p:spPr>
          <a:xfrm rot="10800000" flipH="1">
            <a:off x="1553117" y="2489209"/>
            <a:ext cx="2663284" cy="457200"/>
          </a:xfrm>
          <a:prstGeom prst="curvedUpArrow">
            <a:avLst/>
          </a:prstGeom>
          <a:solidFill>
            <a:schemeClr val="accent2"/>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4813599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1" y="1057886"/>
            <a:ext cx="7024744" cy="1143000"/>
          </a:xfrm>
        </p:spPr>
        <p:txBody>
          <a:bodyPr>
            <a:noAutofit/>
          </a:bodyPr>
          <a:lstStyle/>
          <a:p>
            <a:pPr algn="ctr"/>
            <a:r>
              <a:rPr lang="fr-FR" sz="2800" b="1" dirty="0" smtClean="0"/>
              <a:t>Formules pédagogiques retenues pour l’enseignement-apprentissage d’un ou de plusieurs objets</a:t>
            </a:r>
            <a:endParaRPr lang="fr-FR" sz="2800" b="1" dirty="0"/>
          </a:p>
        </p:txBody>
      </p:sp>
      <p:sp>
        <p:nvSpPr>
          <p:cNvPr id="3" name="Espace réservé du contenu 2"/>
          <p:cNvSpPr>
            <a:spLocks noGrp="1"/>
          </p:cNvSpPr>
          <p:nvPr>
            <p:ph idx="1"/>
          </p:nvPr>
        </p:nvSpPr>
        <p:spPr>
          <a:xfrm>
            <a:off x="1043495" y="2404534"/>
            <a:ext cx="6777317" cy="3999597"/>
          </a:xfrm>
        </p:spPr>
        <p:txBody>
          <a:bodyPr>
            <a:normAutofit fontScale="92500" lnSpcReduction="20000"/>
          </a:bodyPr>
          <a:lstStyle/>
          <a:p>
            <a:r>
              <a:rPr lang="fr-FR" dirty="0" smtClean="0">
                <a:solidFill>
                  <a:srgbClr val="000000"/>
                </a:solidFill>
              </a:rPr>
              <a:t>Exposé magistral</a:t>
            </a:r>
          </a:p>
          <a:p>
            <a:r>
              <a:rPr lang="fr-FR" dirty="0" smtClean="0">
                <a:solidFill>
                  <a:srgbClr val="000000"/>
                </a:solidFill>
              </a:rPr>
              <a:t>Apprentissage autonome par le biais de fascicule</a:t>
            </a:r>
          </a:p>
          <a:p>
            <a:r>
              <a:rPr lang="fr-FR" dirty="0" smtClean="0">
                <a:solidFill>
                  <a:srgbClr val="000000"/>
                </a:solidFill>
              </a:rPr>
              <a:t>Micro-enseignement</a:t>
            </a:r>
          </a:p>
          <a:p>
            <a:r>
              <a:rPr lang="fr-FR" dirty="0" smtClean="0">
                <a:solidFill>
                  <a:srgbClr val="000000"/>
                </a:solidFill>
              </a:rPr>
              <a:t>Exposé magistral interactif</a:t>
            </a:r>
          </a:p>
          <a:p>
            <a:r>
              <a:rPr lang="fr-FR" dirty="0" smtClean="0">
                <a:solidFill>
                  <a:srgbClr val="000000"/>
                </a:solidFill>
              </a:rPr>
              <a:t>Apprentissage coopératif</a:t>
            </a:r>
          </a:p>
          <a:p>
            <a:r>
              <a:rPr lang="fr-FR" dirty="0" smtClean="0">
                <a:solidFill>
                  <a:srgbClr val="000000"/>
                </a:solidFill>
              </a:rPr>
              <a:t>Projet</a:t>
            </a:r>
          </a:p>
          <a:p>
            <a:r>
              <a:rPr lang="fr-FR" dirty="0" smtClean="0">
                <a:solidFill>
                  <a:srgbClr val="000000"/>
                </a:solidFill>
              </a:rPr>
              <a:t>Expérience</a:t>
            </a:r>
          </a:p>
          <a:p>
            <a:r>
              <a:rPr lang="fr-FR" dirty="0" smtClean="0">
                <a:solidFill>
                  <a:srgbClr val="000000"/>
                </a:solidFill>
              </a:rPr>
              <a:t>Résolution de problèmes</a:t>
            </a:r>
          </a:p>
          <a:p>
            <a:r>
              <a:rPr lang="fr-FR" dirty="0" smtClean="0">
                <a:solidFill>
                  <a:srgbClr val="000000"/>
                </a:solidFill>
              </a:rPr>
              <a:t>Atelier</a:t>
            </a:r>
          </a:p>
          <a:p>
            <a:r>
              <a:rPr lang="fr-FR" dirty="0" smtClean="0">
                <a:solidFill>
                  <a:srgbClr val="000000"/>
                </a:solidFill>
              </a:rPr>
              <a:t>Démonstration</a:t>
            </a:r>
          </a:p>
          <a:p>
            <a:r>
              <a:rPr lang="fr-FR" dirty="0" smtClean="0">
                <a:solidFill>
                  <a:srgbClr val="000000"/>
                </a:solidFill>
              </a:rPr>
              <a:t>…</a:t>
            </a:r>
            <a:endParaRPr lang="fr-FR" dirty="0">
              <a:solidFill>
                <a:srgbClr val="000000"/>
              </a:solidFill>
            </a:endParaRPr>
          </a:p>
        </p:txBody>
      </p:sp>
    </p:spTree>
    <p:extLst>
      <p:ext uri="{BB962C8B-B14F-4D97-AF65-F5344CB8AC3E}">
        <p14:creationId xmlns:p14="http://schemas.microsoft.com/office/powerpoint/2010/main" val="5234608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Implication </a:t>
            </a:r>
            <a:r>
              <a:rPr lang="fr-FR" b="1" dirty="0" smtClean="0"/>
              <a:t>souhaitée</a:t>
            </a:r>
            <a:endParaRPr lang="fr-FR" b="1" dirty="0"/>
          </a:p>
        </p:txBody>
      </p:sp>
    </p:spTree>
    <p:extLst>
      <p:ext uri="{BB962C8B-B14F-4D97-AF65-F5344CB8AC3E}">
        <p14:creationId xmlns:p14="http://schemas.microsoft.com/office/powerpoint/2010/main" val="35122013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1" y="282598"/>
            <a:ext cx="7024744" cy="1143000"/>
          </a:xfrm>
        </p:spPr>
        <p:txBody>
          <a:bodyPr/>
          <a:lstStyle/>
          <a:p>
            <a:pPr algn="ctr"/>
            <a:r>
              <a:rPr lang="fr-FR" dirty="0" smtClean="0"/>
              <a:t>Activité</a:t>
            </a:r>
            <a:endParaRPr lang="fr-FR" dirty="0"/>
          </a:p>
        </p:txBody>
      </p:sp>
      <p:sp>
        <p:nvSpPr>
          <p:cNvPr id="3" name="Espace réservé du contenu 2"/>
          <p:cNvSpPr>
            <a:spLocks noGrp="1"/>
          </p:cNvSpPr>
          <p:nvPr>
            <p:ph idx="1"/>
          </p:nvPr>
        </p:nvSpPr>
        <p:spPr>
          <a:xfrm>
            <a:off x="508000" y="1591734"/>
            <a:ext cx="8043333" cy="4927600"/>
          </a:xfrm>
        </p:spPr>
        <p:txBody>
          <a:bodyPr>
            <a:normAutofit fontScale="77500" lnSpcReduction="20000"/>
          </a:bodyPr>
          <a:lstStyle/>
          <a:p>
            <a:pPr marL="68580" indent="0" algn="ctr">
              <a:buNone/>
            </a:pPr>
            <a:r>
              <a:rPr lang="fr-FR" sz="2900" i="1" dirty="0"/>
              <a:t>Amorcer la </a:t>
            </a:r>
            <a:r>
              <a:rPr lang="fr-FR" sz="2900" i="1" dirty="0" err="1"/>
              <a:t>séquence</a:t>
            </a:r>
            <a:r>
              <a:rPr lang="fr-FR" sz="2900" i="1" dirty="0"/>
              <a:t> d’enseignement-apprentissage par une situation complexe. </a:t>
            </a:r>
            <a:endParaRPr lang="fr-FR" sz="2900" i="1" dirty="0" smtClean="0"/>
          </a:p>
          <a:p>
            <a:pPr marL="68580" indent="0">
              <a:buNone/>
            </a:pPr>
            <a:endParaRPr lang="fr-FR" b="1" dirty="0" smtClean="0">
              <a:solidFill>
                <a:srgbClr val="000000"/>
              </a:solidFill>
            </a:endParaRPr>
          </a:p>
          <a:p>
            <a:pPr marL="68580" indent="0">
              <a:buNone/>
            </a:pPr>
            <a:r>
              <a:rPr lang="fr-FR" b="1" dirty="0" smtClean="0">
                <a:solidFill>
                  <a:srgbClr val="000000"/>
                </a:solidFill>
              </a:rPr>
              <a:t>Cours </a:t>
            </a:r>
            <a:r>
              <a:rPr lang="fr-FR" b="1" dirty="0">
                <a:solidFill>
                  <a:srgbClr val="000000"/>
                </a:solidFill>
              </a:rPr>
              <a:t>ciblé </a:t>
            </a:r>
            <a:endParaRPr lang="fr-FR" dirty="0">
              <a:solidFill>
                <a:srgbClr val="000000"/>
              </a:solidFill>
            </a:endParaRPr>
          </a:p>
          <a:p>
            <a:r>
              <a:rPr lang="fr-FR" dirty="0">
                <a:solidFill>
                  <a:srgbClr val="000000"/>
                </a:solidFill>
              </a:rPr>
              <a:t>MAT-4171-2 </a:t>
            </a:r>
            <a:r>
              <a:rPr lang="fr-FR" i="1" dirty="0" err="1">
                <a:solidFill>
                  <a:srgbClr val="000000"/>
                </a:solidFill>
              </a:rPr>
              <a:t>Modélisation</a:t>
            </a:r>
            <a:r>
              <a:rPr lang="fr-FR" i="1" dirty="0">
                <a:solidFill>
                  <a:srgbClr val="000000"/>
                </a:solidFill>
              </a:rPr>
              <a:t> </a:t>
            </a:r>
            <a:r>
              <a:rPr lang="fr-FR" i="1" dirty="0" err="1">
                <a:solidFill>
                  <a:srgbClr val="000000"/>
                </a:solidFill>
              </a:rPr>
              <a:t>algébrique</a:t>
            </a:r>
            <a:r>
              <a:rPr lang="fr-FR" i="1" dirty="0">
                <a:solidFill>
                  <a:srgbClr val="000000"/>
                </a:solidFill>
              </a:rPr>
              <a:t> et graphique en contexte fondamental 1</a:t>
            </a:r>
            <a:r>
              <a:rPr lang="fr-FR" dirty="0">
                <a:solidFill>
                  <a:srgbClr val="000000"/>
                </a:solidFill>
              </a:rPr>
              <a:t>. </a:t>
            </a:r>
          </a:p>
          <a:p>
            <a:pPr marL="68580" indent="0">
              <a:buNone/>
            </a:pPr>
            <a:endParaRPr lang="fr-FR" b="1" dirty="0" smtClean="0">
              <a:solidFill>
                <a:srgbClr val="000000"/>
              </a:solidFill>
            </a:endParaRPr>
          </a:p>
          <a:p>
            <a:pPr marL="68580" indent="0">
              <a:buNone/>
            </a:pPr>
            <a:r>
              <a:rPr lang="fr-FR" b="1" dirty="0" err="1" smtClean="0">
                <a:solidFill>
                  <a:srgbClr val="000000"/>
                </a:solidFill>
              </a:rPr>
              <a:t>Préalables</a:t>
            </a:r>
            <a:r>
              <a:rPr lang="fr-FR" b="1" dirty="0" smtClean="0">
                <a:solidFill>
                  <a:srgbClr val="000000"/>
                </a:solidFill>
              </a:rPr>
              <a:t> </a:t>
            </a:r>
            <a:endParaRPr lang="fr-FR" dirty="0">
              <a:solidFill>
                <a:srgbClr val="000000"/>
              </a:solidFill>
            </a:endParaRPr>
          </a:p>
          <a:p>
            <a:pPr marL="68580" indent="0">
              <a:buNone/>
            </a:pPr>
            <a:r>
              <a:rPr lang="fr-FR" dirty="0">
                <a:solidFill>
                  <a:srgbClr val="000000"/>
                </a:solidFill>
              </a:rPr>
              <a:t>Fonction polynomiale du premier </a:t>
            </a:r>
            <a:r>
              <a:rPr lang="fr-FR" dirty="0" smtClean="0">
                <a:solidFill>
                  <a:srgbClr val="000000"/>
                </a:solidFill>
              </a:rPr>
              <a:t>degré </a:t>
            </a:r>
            <a:r>
              <a:rPr lang="fr-FR" dirty="0">
                <a:solidFill>
                  <a:srgbClr val="000000"/>
                </a:solidFill>
              </a:rPr>
              <a:t>(</a:t>
            </a:r>
            <a:r>
              <a:rPr lang="fr-FR" dirty="0" err="1">
                <a:solidFill>
                  <a:srgbClr val="000000"/>
                </a:solidFill>
              </a:rPr>
              <a:t>linéaire</a:t>
            </a:r>
            <a:r>
              <a:rPr lang="fr-FR" dirty="0">
                <a:solidFill>
                  <a:srgbClr val="000000"/>
                </a:solidFill>
              </a:rPr>
              <a:t>) </a:t>
            </a:r>
            <a:r>
              <a:rPr lang="fr-FR" dirty="0" smtClean="0">
                <a:solidFill>
                  <a:srgbClr val="000000"/>
                </a:solidFill>
              </a:rPr>
              <a:t>:</a:t>
            </a:r>
            <a:endParaRPr lang="fr-FR" dirty="0">
              <a:solidFill>
                <a:srgbClr val="000000"/>
              </a:solidFill>
            </a:endParaRPr>
          </a:p>
          <a:p>
            <a:r>
              <a:rPr lang="fr-FR" dirty="0" smtClean="0">
                <a:solidFill>
                  <a:srgbClr val="000000"/>
                </a:solidFill>
              </a:rPr>
              <a:t>Reconnaissance </a:t>
            </a:r>
            <a:r>
              <a:rPr lang="fr-FR" dirty="0">
                <a:solidFill>
                  <a:srgbClr val="000000"/>
                </a:solidFill>
              </a:rPr>
              <a:t>de cette fonction dans une table de valeurs ou/et dans une </a:t>
            </a:r>
            <a:r>
              <a:rPr lang="fr-FR" dirty="0" smtClean="0">
                <a:solidFill>
                  <a:srgbClr val="000000"/>
                </a:solidFill>
              </a:rPr>
              <a:t>graphique.</a:t>
            </a:r>
            <a:endParaRPr lang="fr-FR" dirty="0">
              <a:solidFill>
                <a:srgbClr val="000000"/>
              </a:solidFill>
            </a:endParaRPr>
          </a:p>
          <a:p>
            <a:r>
              <a:rPr lang="fr-FR" dirty="0" smtClean="0">
                <a:solidFill>
                  <a:srgbClr val="000000"/>
                </a:solidFill>
              </a:rPr>
              <a:t>Recherche </a:t>
            </a:r>
            <a:r>
              <a:rPr lang="fr-FR" dirty="0">
                <a:solidFill>
                  <a:srgbClr val="000000"/>
                </a:solidFill>
              </a:rPr>
              <a:t>du taux de variation à partir de </a:t>
            </a:r>
            <a:r>
              <a:rPr lang="fr-FR" dirty="0" err="1">
                <a:solidFill>
                  <a:srgbClr val="000000"/>
                </a:solidFill>
              </a:rPr>
              <a:t>différents</a:t>
            </a:r>
            <a:r>
              <a:rPr lang="fr-FR" dirty="0">
                <a:solidFill>
                  <a:srgbClr val="000000"/>
                </a:solidFill>
              </a:rPr>
              <a:t> couples de points et </a:t>
            </a:r>
            <a:r>
              <a:rPr lang="fr-FR" dirty="0" smtClean="0">
                <a:solidFill>
                  <a:srgbClr val="000000"/>
                </a:solidFill>
              </a:rPr>
              <a:t>validation </a:t>
            </a:r>
            <a:r>
              <a:rPr lang="fr-FR" dirty="0">
                <a:solidFill>
                  <a:srgbClr val="000000"/>
                </a:solidFill>
              </a:rPr>
              <a:t>de la constance de la valeur obtenue. </a:t>
            </a:r>
            <a:endParaRPr lang="fr-FR" dirty="0" smtClean="0">
              <a:solidFill>
                <a:srgbClr val="000000"/>
              </a:solidFill>
            </a:endParaRPr>
          </a:p>
          <a:p>
            <a:r>
              <a:rPr lang="fr-FR" dirty="0" err="1" smtClean="0">
                <a:solidFill>
                  <a:srgbClr val="000000"/>
                </a:solidFill>
              </a:rPr>
              <a:t>Résolution</a:t>
            </a:r>
            <a:r>
              <a:rPr lang="fr-FR" dirty="0" smtClean="0">
                <a:solidFill>
                  <a:srgbClr val="000000"/>
                </a:solidFill>
              </a:rPr>
              <a:t> </a:t>
            </a:r>
            <a:r>
              <a:rPr lang="fr-FR" dirty="0" err="1">
                <a:solidFill>
                  <a:srgbClr val="000000"/>
                </a:solidFill>
              </a:rPr>
              <a:t>algébrique</a:t>
            </a:r>
            <a:r>
              <a:rPr lang="fr-FR" dirty="0">
                <a:solidFill>
                  <a:srgbClr val="000000"/>
                </a:solidFill>
              </a:rPr>
              <a:t> de </a:t>
            </a:r>
            <a:r>
              <a:rPr lang="fr-FR" dirty="0" err="1">
                <a:solidFill>
                  <a:srgbClr val="000000"/>
                </a:solidFill>
              </a:rPr>
              <a:t>systèmes</a:t>
            </a:r>
            <a:r>
              <a:rPr lang="fr-FR" dirty="0">
                <a:solidFill>
                  <a:srgbClr val="000000"/>
                </a:solidFill>
              </a:rPr>
              <a:t> d’</a:t>
            </a:r>
            <a:r>
              <a:rPr lang="fr-FR" dirty="0" err="1">
                <a:solidFill>
                  <a:srgbClr val="000000"/>
                </a:solidFill>
              </a:rPr>
              <a:t>équations</a:t>
            </a:r>
            <a:r>
              <a:rPr lang="fr-FR" dirty="0">
                <a:solidFill>
                  <a:srgbClr val="000000"/>
                </a:solidFill>
              </a:rPr>
              <a:t> du premier </a:t>
            </a:r>
            <a:r>
              <a:rPr lang="fr-FR" dirty="0" smtClean="0">
                <a:solidFill>
                  <a:srgbClr val="000000"/>
                </a:solidFill>
              </a:rPr>
              <a:t>degré par </a:t>
            </a:r>
            <a:r>
              <a:rPr lang="fr-FR" dirty="0">
                <a:solidFill>
                  <a:srgbClr val="000000"/>
                </a:solidFill>
              </a:rPr>
              <a:t>la </a:t>
            </a:r>
            <a:r>
              <a:rPr lang="fr-FR" dirty="0" err="1">
                <a:solidFill>
                  <a:srgbClr val="000000"/>
                </a:solidFill>
              </a:rPr>
              <a:t>méthode</a:t>
            </a:r>
            <a:r>
              <a:rPr lang="fr-FR" dirty="0">
                <a:solidFill>
                  <a:srgbClr val="000000"/>
                </a:solidFill>
              </a:rPr>
              <a:t> de </a:t>
            </a:r>
            <a:r>
              <a:rPr lang="fr-FR" dirty="0" smtClean="0">
                <a:solidFill>
                  <a:srgbClr val="000000"/>
                </a:solidFill>
              </a:rPr>
              <a:t>comparaison</a:t>
            </a:r>
            <a:r>
              <a:rPr lang="fr-FR" dirty="0">
                <a:solidFill>
                  <a:srgbClr val="000000"/>
                </a:solidFill>
              </a:rPr>
              <a:t>. </a:t>
            </a:r>
          </a:p>
          <a:p>
            <a:pPr marL="68580" indent="0">
              <a:buNone/>
            </a:pPr>
            <a:r>
              <a:rPr lang="fr-FR" dirty="0">
                <a:solidFill>
                  <a:srgbClr val="000000"/>
                </a:solidFill>
              </a:rPr>
              <a:t>Fonction polynomiale de </a:t>
            </a:r>
            <a:r>
              <a:rPr lang="fr-FR" dirty="0" smtClean="0">
                <a:solidFill>
                  <a:srgbClr val="000000"/>
                </a:solidFill>
              </a:rPr>
              <a:t>degré deux </a:t>
            </a:r>
            <a:r>
              <a:rPr lang="fr-FR" dirty="0">
                <a:solidFill>
                  <a:srgbClr val="000000"/>
                </a:solidFill>
              </a:rPr>
              <a:t>: </a:t>
            </a:r>
            <a:endParaRPr lang="fr-FR" dirty="0" smtClean="0">
              <a:solidFill>
                <a:srgbClr val="000000"/>
              </a:solidFill>
            </a:endParaRPr>
          </a:p>
          <a:p>
            <a:r>
              <a:rPr lang="fr-FR" dirty="0" smtClean="0">
                <a:solidFill>
                  <a:srgbClr val="000000"/>
                </a:solidFill>
              </a:rPr>
              <a:t> </a:t>
            </a:r>
            <a:r>
              <a:rPr lang="fr-FR" dirty="0">
                <a:solidFill>
                  <a:srgbClr val="000000"/>
                </a:solidFill>
              </a:rPr>
              <a:t>Reconnaissance de cette fonction par l’allure de la courbe. </a:t>
            </a:r>
          </a:p>
          <a:p>
            <a:pPr marL="68580" indent="0">
              <a:buNone/>
            </a:pPr>
            <a:endParaRPr lang="fr-FR" dirty="0"/>
          </a:p>
          <a:p>
            <a:pPr marL="68580" indent="0" algn="ctr">
              <a:buNone/>
            </a:pPr>
            <a:endParaRPr lang="fr-FR" dirty="0"/>
          </a:p>
        </p:txBody>
      </p:sp>
      <p:sp>
        <p:nvSpPr>
          <p:cNvPr id="4" name="Rectangle 3"/>
          <p:cNvSpPr/>
          <p:nvPr/>
        </p:nvSpPr>
        <p:spPr>
          <a:xfrm>
            <a:off x="6377073" y="861115"/>
            <a:ext cx="2766927" cy="5644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Le rendement agricole</a:t>
            </a:r>
            <a:endParaRPr lang="fr-FR" sz="1400" dirty="0"/>
          </a:p>
        </p:txBody>
      </p:sp>
    </p:spTree>
    <p:extLst>
      <p:ext uri="{BB962C8B-B14F-4D97-AF65-F5344CB8AC3E}">
        <p14:creationId xmlns:p14="http://schemas.microsoft.com/office/powerpoint/2010/main" val="28679214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5" y="1659468"/>
            <a:ext cx="6777317" cy="4173163"/>
          </a:xfrm>
        </p:spPr>
        <p:txBody>
          <a:bodyPr>
            <a:normAutofit/>
          </a:bodyPr>
          <a:lstStyle/>
          <a:p>
            <a:pPr>
              <a:lnSpc>
                <a:spcPct val="90000"/>
              </a:lnSpc>
            </a:pPr>
            <a:r>
              <a:rPr lang="fr-FR" sz="2100" b="1" dirty="0">
                <a:solidFill>
                  <a:srgbClr val="000000"/>
                </a:solidFill>
              </a:rPr>
              <a:t>Intentions didactiques </a:t>
            </a:r>
          </a:p>
          <a:p>
            <a:pPr lvl="1">
              <a:lnSpc>
                <a:spcPct val="90000"/>
              </a:lnSpc>
            </a:pPr>
            <a:r>
              <a:rPr lang="fr-FR" sz="2100" dirty="0">
                <a:solidFill>
                  <a:srgbClr val="000000"/>
                </a:solidFill>
              </a:rPr>
              <a:t>Susciter l’</a:t>
            </a:r>
            <a:r>
              <a:rPr lang="fr-FR" sz="2100" dirty="0" err="1">
                <a:solidFill>
                  <a:srgbClr val="000000"/>
                </a:solidFill>
              </a:rPr>
              <a:t>intérêt</a:t>
            </a:r>
            <a:r>
              <a:rPr lang="fr-FR" sz="2100" dirty="0">
                <a:solidFill>
                  <a:srgbClr val="000000"/>
                </a:solidFill>
              </a:rPr>
              <a:t> de </a:t>
            </a:r>
            <a:r>
              <a:rPr lang="fr-FR" sz="2100" dirty="0" err="1">
                <a:solidFill>
                  <a:srgbClr val="000000"/>
                </a:solidFill>
              </a:rPr>
              <a:t>découvrir</a:t>
            </a:r>
            <a:r>
              <a:rPr lang="fr-FR" sz="2100" dirty="0">
                <a:solidFill>
                  <a:srgbClr val="000000"/>
                </a:solidFill>
              </a:rPr>
              <a:t> d’autres </a:t>
            </a:r>
            <a:r>
              <a:rPr lang="fr-FR" sz="2100" dirty="0" err="1">
                <a:solidFill>
                  <a:srgbClr val="000000"/>
                </a:solidFill>
              </a:rPr>
              <a:t>règles</a:t>
            </a:r>
            <a:r>
              <a:rPr lang="fr-FR" sz="2100" dirty="0">
                <a:solidFill>
                  <a:srgbClr val="000000"/>
                </a:solidFill>
              </a:rPr>
              <a:t> </a:t>
            </a:r>
            <a:r>
              <a:rPr lang="fr-FR" sz="2100" dirty="0" err="1">
                <a:solidFill>
                  <a:srgbClr val="000000"/>
                </a:solidFill>
              </a:rPr>
              <a:t>associées</a:t>
            </a:r>
            <a:r>
              <a:rPr lang="fr-FR" sz="2100" dirty="0">
                <a:solidFill>
                  <a:srgbClr val="000000"/>
                </a:solidFill>
              </a:rPr>
              <a:t> à d’autres </a:t>
            </a:r>
            <a:r>
              <a:rPr lang="fr-FR" sz="2100" dirty="0" err="1">
                <a:solidFill>
                  <a:srgbClr val="000000"/>
                </a:solidFill>
              </a:rPr>
              <a:t>modèles</a:t>
            </a:r>
            <a:r>
              <a:rPr lang="fr-FR" sz="2100" dirty="0">
                <a:solidFill>
                  <a:srgbClr val="000000"/>
                </a:solidFill>
              </a:rPr>
              <a:t> </a:t>
            </a:r>
            <a:r>
              <a:rPr lang="fr-FR" sz="2100" dirty="0" err="1">
                <a:solidFill>
                  <a:srgbClr val="000000"/>
                </a:solidFill>
              </a:rPr>
              <a:t>mathématiques</a:t>
            </a:r>
            <a:r>
              <a:rPr lang="fr-FR" sz="2100" dirty="0">
                <a:solidFill>
                  <a:srgbClr val="000000"/>
                </a:solidFill>
              </a:rPr>
              <a:t> (ici la fonction du 2e </a:t>
            </a:r>
            <a:r>
              <a:rPr lang="fr-FR" sz="2100" dirty="0" smtClean="0">
                <a:solidFill>
                  <a:srgbClr val="000000"/>
                </a:solidFill>
              </a:rPr>
              <a:t>degré).</a:t>
            </a:r>
          </a:p>
          <a:p>
            <a:pPr marL="365760" lvl="1" indent="0">
              <a:lnSpc>
                <a:spcPct val="90000"/>
              </a:lnSpc>
              <a:buNone/>
            </a:pPr>
            <a:endParaRPr lang="fr-FR" sz="2100" dirty="0">
              <a:solidFill>
                <a:srgbClr val="000000"/>
              </a:solidFill>
            </a:endParaRPr>
          </a:p>
          <a:p>
            <a:pPr lvl="1">
              <a:lnSpc>
                <a:spcPct val="90000"/>
              </a:lnSpc>
            </a:pPr>
            <a:r>
              <a:rPr lang="fr-FR" sz="2100" dirty="0" err="1">
                <a:solidFill>
                  <a:srgbClr val="000000"/>
                </a:solidFill>
              </a:rPr>
              <a:t>Reconnaître</a:t>
            </a:r>
            <a:r>
              <a:rPr lang="fr-FR" sz="2100" dirty="0">
                <a:solidFill>
                  <a:srgbClr val="000000"/>
                </a:solidFill>
              </a:rPr>
              <a:t> la fonction permettant de </a:t>
            </a:r>
            <a:r>
              <a:rPr lang="fr-FR" sz="2100" dirty="0" err="1">
                <a:solidFill>
                  <a:srgbClr val="000000"/>
                </a:solidFill>
              </a:rPr>
              <a:t>mathématiser</a:t>
            </a:r>
            <a:r>
              <a:rPr lang="fr-FR" sz="2100" dirty="0">
                <a:solidFill>
                  <a:srgbClr val="000000"/>
                </a:solidFill>
              </a:rPr>
              <a:t> la situation </a:t>
            </a:r>
            <a:r>
              <a:rPr lang="fr-FR" sz="2100" dirty="0" err="1">
                <a:solidFill>
                  <a:srgbClr val="000000"/>
                </a:solidFill>
              </a:rPr>
              <a:t>proposée</a:t>
            </a:r>
            <a:r>
              <a:rPr lang="fr-FR" sz="2100" dirty="0">
                <a:solidFill>
                  <a:srgbClr val="000000"/>
                </a:solidFill>
              </a:rPr>
              <a:t>. </a:t>
            </a:r>
            <a:endParaRPr lang="fr-FR" sz="2100" dirty="0" smtClean="0">
              <a:solidFill>
                <a:srgbClr val="000000"/>
              </a:solidFill>
            </a:endParaRPr>
          </a:p>
          <a:p>
            <a:pPr marL="365760" lvl="1" indent="0">
              <a:lnSpc>
                <a:spcPct val="90000"/>
              </a:lnSpc>
              <a:buNone/>
            </a:pPr>
            <a:endParaRPr lang="fr-FR" sz="2100" dirty="0">
              <a:solidFill>
                <a:srgbClr val="000000"/>
              </a:solidFill>
            </a:endParaRPr>
          </a:p>
          <a:p>
            <a:pPr lvl="1">
              <a:lnSpc>
                <a:spcPct val="90000"/>
              </a:lnSpc>
            </a:pPr>
            <a:r>
              <a:rPr lang="fr-FR" sz="2100" dirty="0">
                <a:solidFill>
                  <a:srgbClr val="000000"/>
                </a:solidFill>
              </a:rPr>
              <a:t>Reformuler le </a:t>
            </a:r>
            <a:r>
              <a:rPr lang="fr-FR" sz="2100" dirty="0" err="1">
                <a:solidFill>
                  <a:srgbClr val="000000"/>
                </a:solidFill>
              </a:rPr>
              <a:t>problème</a:t>
            </a:r>
            <a:r>
              <a:rPr lang="fr-FR" sz="2100" dirty="0">
                <a:solidFill>
                  <a:srgbClr val="000000"/>
                </a:solidFill>
              </a:rPr>
              <a:t> de </a:t>
            </a:r>
            <a:r>
              <a:rPr lang="fr-FR" sz="2100" dirty="0" err="1">
                <a:solidFill>
                  <a:srgbClr val="000000"/>
                </a:solidFill>
              </a:rPr>
              <a:t>manière</a:t>
            </a:r>
            <a:r>
              <a:rPr lang="fr-FR" sz="2100" dirty="0">
                <a:solidFill>
                  <a:srgbClr val="000000"/>
                </a:solidFill>
              </a:rPr>
              <a:t> à chercher les </a:t>
            </a:r>
            <a:r>
              <a:rPr lang="fr-FR" sz="2100" dirty="0" err="1">
                <a:solidFill>
                  <a:srgbClr val="000000"/>
                </a:solidFill>
              </a:rPr>
              <a:t>coordonnées</a:t>
            </a:r>
            <a:r>
              <a:rPr lang="fr-FR" sz="2100" dirty="0">
                <a:solidFill>
                  <a:srgbClr val="000000"/>
                </a:solidFill>
              </a:rPr>
              <a:t> du sommet de </a:t>
            </a:r>
            <a:r>
              <a:rPr lang="fr-FR" sz="2100" dirty="0" smtClean="0">
                <a:solidFill>
                  <a:srgbClr val="000000"/>
                </a:solidFill>
              </a:rPr>
              <a:t>la parabole</a:t>
            </a:r>
            <a:r>
              <a:rPr lang="fr-FR" sz="2100" dirty="0">
                <a:solidFill>
                  <a:srgbClr val="000000"/>
                </a:solidFill>
              </a:rPr>
              <a:t>. </a:t>
            </a:r>
          </a:p>
          <a:p>
            <a:pPr marL="68580" indent="0">
              <a:buNone/>
            </a:pPr>
            <a:endParaRPr lang="fr-FR" dirty="0"/>
          </a:p>
        </p:txBody>
      </p:sp>
    </p:spTree>
    <p:extLst>
      <p:ext uri="{BB962C8B-B14F-4D97-AF65-F5344CB8AC3E}">
        <p14:creationId xmlns:p14="http://schemas.microsoft.com/office/powerpoint/2010/main" val="18590841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420" y="551329"/>
            <a:ext cx="7024744" cy="735609"/>
          </a:xfrm>
        </p:spPr>
        <p:txBody>
          <a:bodyPr/>
          <a:lstStyle/>
          <a:p>
            <a:r>
              <a:rPr lang="fr-FR" dirty="0" smtClean="0"/>
              <a:t>Calendrier des rencontres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5315152"/>
              </p:ext>
            </p:extLst>
          </p:nvPr>
        </p:nvGraphicFramePr>
        <p:xfrm>
          <a:off x="551919" y="1456268"/>
          <a:ext cx="8067149" cy="4571999"/>
        </p:xfrm>
        <a:graphic>
          <a:graphicData uri="http://schemas.openxmlformats.org/drawingml/2006/table">
            <a:tbl>
              <a:tblPr firstCol="1" bandRow="1">
                <a:tableStyleId>{5C22544A-7EE6-4342-B048-85BDC9FD1C3A}</a:tableStyleId>
              </a:tblPr>
              <a:tblGrid>
                <a:gridCol w="2298751"/>
                <a:gridCol w="1858376"/>
                <a:gridCol w="1893235"/>
                <a:gridCol w="2016787"/>
              </a:tblGrid>
              <a:tr h="1307015">
                <a:tc>
                  <a:txBody>
                    <a:bodyPr/>
                    <a:lstStyle/>
                    <a:p>
                      <a:r>
                        <a:rPr lang="fr-FR" sz="2400" dirty="0" smtClean="0"/>
                        <a:t>THÈME</a:t>
                      </a:r>
                      <a:endParaRPr lang="fr-FR" sz="2400" dirty="0"/>
                    </a:p>
                  </a:txBody>
                  <a:tcPr marT="60960" marB="60960"/>
                </a:tc>
                <a:tc>
                  <a:txBody>
                    <a:bodyPr/>
                    <a:lstStyle/>
                    <a:p>
                      <a:pPr algn="ctr"/>
                      <a:r>
                        <a:rPr lang="fr-FR" sz="2400" dirty="0" smtClean="0"/>
                        <a:t>Journées</a:t>
                      </a:r>
                      <a:r>
                        <a:rPr lang="fr-FR" sz="2400" baseline="0" dirty="0" smtClean="0"/>
                        <a:t> de formation</a:t>
                      </a:r>
                      <a:endParaRPr lang="fr-FR" sz="2400" dirty="0"/>
                    </a:p>
                  </a:txBody>
                  <a:tcPr marT="60960" marB="60960"/>
                </a:tc>
                <a:tc>
                  <a:txBody>
                    <a:bodyPr/>
                    <a:lstStyle/>
                    <a:p>
                      <a:pPr algn="ctr"/>
                      <a:r>
                        <a:rPr lang="fr-FR" sz="2400" dirty="0" smtClean="0"/>
                        <a:t>Journée partage</a:t>
                      </a:r>
                      <a:endParaRPr lang="fr-FR" sz="2400" dirty="0"/>
                    </a:p>
                  </a:txBody>
                  <a:tcPr marT="60960" marB="60960"/>
                </a:tc>
                <a:tc>
                  <a:txBody>
                    <a:bodyPr/>
                    <a:lstStyle/>
                    <a:p>
                      <a:pPr algn="ctr"/>
                      <a:r>
                        <a:rPr lang="fr-FR" sz="2400" dirty="0" smtClean="0"/>
                        <a:t>Journée partage</a:t>
                      </a:r>
                      <a:endParaRPr lang="fr-FR" sz="2400" dirty="0"/>
                    </a:p>
                  </a:txBody>
                  <a:tcPr marT="60960" marB="60960"/>
                </a:tc>
              </a:tr>
              <a:tr h="1322331">
                <a:tc>
                  <a:txBody>
                    <a:bodyPr/>
                    <a:lstStyle/>
                    <a:p>
                      <a:r>
                        <a:rPr lang="fr-FR" sz="2000" dirty="0" smtClean="0"/>
                        <a:t>Modélisation</a:t>
                      </a:r>
                      <a:r>
                        <a:rPr lang="fr-FR" sz="2000" baseline="0" dirty="0" smtClean="0"/>
                        <a:t> algébrique et optimisation</a:t>
                      </a:r>
                      <a:endParaRPr lang="fr-FR" sz="2000" dirty="0"/>
                    </a:p>
                  </a:txBody>
                  <a:tcPr marT="60960" marB="60960"/>
                </a:tc>
                <a:tc>
                  <a:txBody>
                    <a:bodyPr/>
                    <a:lstStyle/>
                    <a:p>
                      <a:r>
                        <a:rPr lang="fr-FR" sz="2000" dirty="0" smtClean="0"/>
                        <a:t>En présence : 21</a:t>
                      </a:r>
                      <a:r>
                        <a:rPr lang="fr-FR" sz="2000" baseline="0" dirty="0" smtClean="0"/>
                        <a:t> et 22 janvier</a:t>
                      </a:r>
                      <a:endParaRPr lang="fr-FR" sz="2000" dirty="0"/>
                    </a:p>
                  </a:txBody>
                  <a:tcPr marT="60960" marB="60960"/>
                </a:tc>
                <a:tc>
                  <a:txBody>
                    <a:bodyPr/>
                    <a:lstStyle/>
                    <a:p>
                      <a:r>
                        <a:rPr lang="fr-FR" sz="2000" dirty="0" smtClean="0"/>
                        <a:t>Via : </a:t>
                      </a:r>
                    </a:p>
                    <a:p>
                      <a:r>
                        <a:rPr lang="fr-FR" sz="2000" dirty="0" smtClean="0"/>
                        <a:t>19 février</a:t>
                      </a:r>
                    </a:p>
                    <a:p>
                      <a:endParaRPr lang="fr-FR" sz="2000" dirty="0"/>
                    </a:p>
                  </a:txBody>
                  <a:tcPr marT="60960" marB="60960"/>
                </a:tc>
                <a:tc>
                  <a:txBody>
                    <a:bodyPr/>
                    <a:lstStyle/>
                    <a:p>
                      <a:r>
                        <a:rPr lang="fr-FR" sz="2000" dirty="0" smtClean="0"/>
                        <a:t>Via : </a:t>
                      </a:r>
                    </a:p>
                    <a:p>
                      <a:r>
                        <a:rPr lang="fr-FR" sz="2000" dirty="0" smtClean="0"/>
                        <a:t>17 mars</a:t>
                      </a:r>
                    </a:p>
                    <a:p>
                      <a:r>
                        <a:rPr lang="fr-FR" sz="2000" dirty="0" smtClean="0"/>
                        <a:t>24</a:t>
                      </a:r>
                      <a:r>
                        <a:rPr lang="fr-FR" sz="2000" baseline="0" dirty="0" smtClean="0"/>
                        <a:t> mars</a:t>
                      </a:r>
                      <a:endParaRPr lang="fr-FR" sz="2000" dirty="0"/>
                    </a:p>
                  </a:txBody>
                  <a:tcPr marT="60960" marB="60960"/>
                </a:tc>
              </a:tr>
              <a:tr h="1942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Représentations</a:t>
                      </a:r>
                      <a:r>
                        <a:rPr lang="fr-FR" sz="2000" baseline="0" dirty="0" smtClean="0"/>
                        <a:t> géométriques</a:t>
                      </a:r>
                      <a:endParaRPr lang="fr-FR" sz="2000" dirty="0" smtClean="0"/>
                    </a:p>
                  </a:txBody>
                  <a:tcPr marT="60960" marB="60960"/>
                </a:tc>
                <a:tc>
                  <a:txBody>
                    <a:bodyPr/>
                    <a:lstStyle/>
                    <a:p>
                      <a:r>
                        <a:rPr lang="fr-FR" sz="2000" dirty="0" smtClean="0"/>
                        <a:t>En</a:t>
                      </a:r>
                      <a:r>
                        <a:rPr lang="fr-FR" sz="2000" baseline="0" dirty="0" smtClean="0"/>
                        <a:t> présence, deux sites (Lévis et Mtl) :</a:t>
                      </a:r>
                    </a:p>
                    <a:p>
                      <a:r>
                        <a:rPr lang="fr-FR" sz="2000" baseline="0" dirty="0" smtClean="0"/>
                        <a:t>7 et 8 avril</a:t>
                      </a:r>
                      <a:endParaRPr lang="fr-FR" sz="2000" dirty="0"/>
                    </a:p>
                  </a:txBody>
                  <a:tcPr marT="60960" marB="60960"/>
                </a:tc>
                <a:tc>
                  <a:txBody>
                    <a:bodyPr/>
                    <a:lstStyle/>
                    <a:p>
                      <a:r>
                        <a:rPr lang="fr-FR" sz="2000" dirty="0" smtClean="0"/>
                        <a:t>En présence ou via (à venir):19 mai</a:t>
                      </a:r>
                      <a:endParaRPr lang="fr-FR" sz="2000" dirty="0"/>
                    </a:p>
                  </a:txBody>
                  <a:tcPr marT="60960" marB="60960"/>
                </a:tc>
                <a:tc>
                  <a:txBody>
                    <a:bodyPr/>
                    <a:lstStyle/>
                    <a:p>
                      <a:endParaRPr lang="fr-FR" sz="2000" dirty="0"/>
                    </a:p>
                  </a:txBody>
                  <a:tcPr marT="60960" marB="60960"/>
                </a:tc>
              </a:tr>
            </a:tbl>
          </a:graphicData>
        </a:graphic>
      </p:graphicFrame>
    </p:spTree>
    <p:extLst>
      <p:ext uri="{BB962C8B-B14F-4D97-AF65-F5344CB8AC3E}">
        <p14:creationId xmlns:p14="http://schemas.microsoft.com/office/powerpoint/2010/main" val="2425262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Carte conceptuelle_Module1.pdf"/>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7580" y="36420"/>
            <a:ext cx="8932664" cy="6902513"/>
          </a:xfrm>
          <a:prstGeom prst="rect">
            <a:avLst/>
          </a:prstGeom>
        </p:spPr>
      </p:pic>
      <p:sp>
        <p:nvSpPr>
          <p:cNvPr id="2" name="Rectangle 1"/>
          <p:cNvSpPr/>
          <p:nvPr/>
        </p:nvSpPr>
        <p:spPr>
          <a:xfrm>
            <a:off x="6377075" y="5571980"/>
            <a:ext cx="2766927" cy="5644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Version provisoire Progression Apprentissage</a:t>
            </a:r>
            <a:endParaRPr lang="fr-FR" sz="1400" dirty="0"/>
          </a:p>
        </p:txBody>
      </p:sp>
    </p:spTree>
    <p:extLst>
      <p:ext uri="{BB962C8B-B14F-4D97-AF65-F5344CB8AC3E}">
        <p14:creationId xmlns:p14="http://schemas.microsoft.com/office/powerpoint/2010/main" val="2253556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054293115"/>
              </p:ext>
            </p:extLst>
          </p:nvPr>
        </p:nvGraphicFramePr>
        <p:xfrm>
          <a:off x="477940" y="1245988"/>
          <a:ext cx="8171261" cy="5424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re 1"/>
          <p:cNvSpPr>
            <a:spLocks noGrp="1"/>
          </p:cNvSpPr>
          <p:nvPr>
            <p:ph type="title"/>
          </p:nvPr>
        </p:nvSpPr>
        <p:spPr>
          <a:xfrm>
            <a:off x="947903" y="469168"/>
            <a:ext cx="7024744" cy="1143000"/>
          </a:xfrm>
        </p:spPr>
        <p:txBody>
          <a:bodyPr>
            <a:noAutofit/>
          </a:bodyPr>
          <a:lstStyle/>
          <a:p>
            <a:pPr algn="ctr"/>
            <a:r>
              <a:rPr lang="fr-FR" sz="2400" b="1" dirty="0" smtClean="0"/>
              <a:t>Transformation du regard porté sur les savoirs</a:t>
            </a:r>
            <a:endParaRPr lang="fr-FR" sz="2400" b="1" dirty="0"/>
          </a:p>
        </p:txBody>
      </p:sp>
    </p:spTree>
    <p:extLst>
      <p:ext uri="{BB962C8B-B14F-4D97-AF65-F5344CB8AC3E}">
        <p14:creationId xmlns:p14="http://schemas.microsoft.com/office/powerpoint/2010/main" val="5203353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867" y="420287"/>
            <a:ext cx="8365067" cy="815846"/>
          </a:xfrm>
        </p:spPr>
        <p:txBody>
          <a:bodyPr>
            <a:normAutofit/>
          </a:bodyPr>
          <a:lstStyle/>
          <a:p>
            <a:pPr algn="ctr"/>
            <a:r>
              <a:rPr lang="fr-FR" sz="2800" b="1" dirty="0" smtClean="0"/>
              <a:t>Encourager une compréhension en profondeur </a:t>
            </a:r>
            <a:endParaRPr lang="fr-FR" sz="28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05472467"/>
              </p:ext>
            </p:extLst>
          </p:nvPr>
        </p:nvGraphicFramePr>
        <p:xfrm>
          <a:off x="795336" y="1444757"/>
          <a:ext cx="7662864" cy="4813488"/>
        </p:xfrm>
        <a:graphic>
          <a:graphicData uri="http://schemas.openxmlformats.org/drawingml/2006/table">
            <a:tbl>
              <a:tblPr firstRow="1" bandRow="1">
                <a:tableStyleId>{5C22544A-7EE6-4342-B048-85BDC9FD1C3A}</a:tableStyleId>
              </a:tblPr>
              <a:tblGrid>
                <a:gridCol w="3831432"/>
                <a:gridCol w="3831432"/>
              </a:tblGrid>
              <a:tr h="1818960">
                <a:tc>
                  <a:txBody>
                    <a:bodyPr/>
                    <a:lstStyle/>
                    <a:p>
                      <a:pPr algn="ctr"/>
                      <a:r>
                        <a:rPr lang="fr-FR" sz="2400" dirty="0" smtClean="0"/>
                        <a:t>Compréhension</a:t>
                      </a:r>
                      <a:r>
                        <a:rPr lang="fr-FR" sz="2400" baseline="0" dirty="0" smtClean="0"/>
                        <a:t> en surface</a:t>
                      </a:r>
                    </a:p>
                    <a:p>
                      <a:pPr algn="ctr"/>
                      <a:endParaRPr lang="fr-FR" sz="2400" baseline="0" dirty="0" smtClean="0"/>
                    </a:p>
                    <a:p>
                      <a:pPr algn="ctr"/>
                      <a:r>
                        <a:rPr lang="fr-FR" sz="1900" i="1" baseline="0" dirty="0" smtClean="0"/>
                        <a:t>Reproduire, procéder par essai/erreur</a:t>
                      </a:r>
                      <a:endParaRPr lang="fr-FR" sz="1900" i="1" dirty="0"/>
                    </a:p>
                  </a:txBody>
                  <a:tcPr/>
                </a:tc>
                <a:tc>
                  <a:txBody>
                    <a:bodyPr/>
                    <a:lstStyle/>
                    <a:p>
                      <a:pPr algn="ctr"/>
                      <a:r>
                        <a:rPr lang="fr-FR" sz="2400" dirty="0" smtClean="0"/>
                        <a:t>Compréhension</a:t>
                      </a:r>
                      <a:r>
                        <a:rPr lang="fr-FR" sz="2400" baseline="0" dirty="0" smtClean="0"/>
                        <a:t> en profondeur</a:t>
                      </a:r>
                    </a:p>
                    <a:p>
                      <a:endParaRPr lang="fr-FR" sz="1900" dirty="0" smtClean="0"/>
                    </a:p>
                    <a:p>
                      <a:pPr algn="ctr"/>
                      <a:r>
                        <a:rPr lang="fr-FR" sz="1900" i="1" dirty="0" smtClean="0"/>
                        <a:t>Abstraire, porter un jugement critique,</a:t>
                      </a:r>
                      <a:r>
                        <a:rPr lang="fr-FR" sz="1900" i="1" baseline="0" dirty="0" smtClean="0"/>
                        <a:t> évaluer la pertinence ou l’efficacité</a:t>
                      </a:r>
                      <a:endParaRPr lang="fr-FR" sz="1900" i="1" dirty="0"/>
                    </a:p>
                  </a:txBody>
                  <a:tcPr/>
                </a:tc>
              </a:tr>
              <a:tr h="2832288">
                <a:tc>
                  <a:txBody>
                    <a:bodyPr/>
                    <a:lstStyle/>
                    <a:p>
                      <a:r>
                        <a:rPr lang="fr-FR" sz="1900" dirty="0" smtClean="0"/>
                        <a:t>Appliquer un algorithme,</a:t>
                      </a:r>
                      <a:r>
                        <a:rPr lang="fr-FR" sz="1900" baseline="0" dirty="0" smtClean="0"/>
                        <a:t> une règle  apprise.</a:t>
                      </a:r>
                      <a:endParaRPr lang="fr-FR" sz="1900" dirty="0" smtClean="0"/>
                    </a:p>
                    <a:p>
                      <a:endParaRPr lang="fr-FR" sz="1900" dirty="0" smtClean="0"/>
                    </a:p>
                    <a:p>
                      <a:r>
                        <a:rPr lang="fr-FR" sz="1900" dirty="0" smtClean="0"/>
                        <a:t>Appliquer un</a:t>
                      </a:r>
                      <a:r>
                        <a:rPr lang="fr-FR" sz="1900" baseline="0" dirty="0" smtClean="0"/>
                        <a:t> théorème</a:t>
                      </a:r>
                      <a:endParaRPr lang="fr-FR" sz="19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fr-FR" sz="1900" b="1" baseline="0" dirty="0" smtClean="0"/>
                        <a:t>Savoir pourquoi </a:t>
                      </a:r>
                      <a:r>
                        <a:rPr lang="fr-FR" sz="1900" baseline="0" dirty="0" smtClean="0"/>
                        <a:t>et </a:t>
                      </a:r>
                      <a:r>
                        <a:rPr lang="fr-FR" sz="1900" b="1" baseline="0" dirty="0" smtClean="0"/>
                        <a:t>comment une processus</a:t>
                      </a:r>
                      <a:r>
                        <a:rPr lang="fr-FR" sz="1900" baseline="0" dirty="0" smtClean="0"/>
                        <a:t> est adéquat.</a:t>
                      </a:r>
                      <a:endParaRPr lang="fr-FR" sz="1900" dirty="0" smtClean="0"/>
                    </a:p>
                    <a:p>
                      <a:pPr marL="285750" indent="-285750">
                        <a:buFont typeface="Arial"/>
                        <a:buChar char="•"/>
                      </a:pPr>
                      <a:r>
                        <a:rPr lang="fr-FR" sz="1900" dirty="0" smtClean="0"/>
                        <a:t>Être capable de </a:t>
                      </a:r>
                      <a:r>
                        <a:rPr lang="fr-FR" sz="1900" b="1" dirty="0" smtClean="0"/>
                        <a:t>choisir le «bon» processus</a:t>
                      </a:r>
                      <a:r>
                        <a:rPr lang="fr-FR" sz="1900" dirty="0" smtClean="0"/>
                        <a:t> à l’appliquer dans une situation </a:t>
                      </a:r>
                    </a:p>
                    <a:p>
                      <a:pPr marL="285750" indent="-285750">
                        <a:buFont typeface="Arial"/>
                        <a:buChar char="•"/>
                      </a:pPr>
                      <a:r>
                        <a:rPr lang="fr-FR" sz="1900" dirty="0" smtClean="0"/>
                        <a:t>Être flexible</a:t>
                      </a:r>
                      <a:r>
                        <a:rPr lang="fr-FR" sz="1900" baseline="0" dirty="0" smtClean="0"/>
                        <a:t> par rapport à l’application de la diversité des processus possibles</a:t>
                      </a:r>
                    </a:p>
                  </a:txBody>
                  <a:tcPr/>
                </a:tc>
              </a:tr>
            </a:tbl>
          </a:graphicData>
        </a:graphic>
      </p:graphicFrame>
    </p:spTree>
    <p:extLst>
      <p:ext uri="{BB962C8B-B14F-4D97-AF65-F5344CB8AC3E}">
        <p14:creationId xmlns:p14="http://schemas.microsoft.com/office/powerpoint/2010/main" val="33404908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58646" y="4789825"/>
            <a:ext cx="6637468" cy="1362075"/>
          </a:xfrm>
        </p:spPr>
        <p:txBody>
          <a:bodyPr>
            <a:noAutofit/>
          </a:bodyPr>
          <a:lstStyle/>
          <a:p>
            <a:pPr algn="ctr"/>
            <a:r>
              <a:rPr lang="fr-FR" sz="2800" b="1" dirty="0" smtClean="0"/>
              <a:t>Notre intention : </a:t>
            </a:r>
            <a:r>
              <a:rPr lang="fr-FR" sz="2800" dirty="0" smtClean="0"/>
              <a:t/>
            </a:r>
            <a:br>
              <a:rPr lang="fr-FR" sz="2800" dirty="0" smtClean="0"/>
            </a:br>
            <a:r>
              <a:rPr lang="fr-FR" sz="2800" dirty="0" smtClean="0"/>
              <a:t/>
            </a:r>
            <a:br>
              <a:rPr lang="fr-FR" sz="2800" dirty="0" smtClean="0"/>
            </a:br>
            <a:r>
              <a:rPr lang="fr-FR" sz="2800" dirty="0" smtClean="0"/>
              <a:t>Viser </a:t>
            </a:r>
            <a:r>
              <a:rPr lang="fr-FR" sz="2800" dirty="0"/>
              <a:t>le développement d’une compréhension relationnelle dans une </a:t>
            </a:r>
            <a:r>
              <a:rPr lang="fr-FR" sz="2800" dirty="0" smtClean="0"/>
              <a:t>perspective d’accompagnement </a:t>
            </a:r>
            <a:r>
              <a:rPr lang="fr-FR" sz="2800" dirty="0"/>
              <a:t>de l’adulte dans le traitement efficace de situations.</a:t>
            </a:r>
            <a:br>
              <a:rPr lang="fr-FR" sz="2800" dirty="0"/>
            </a:br>
            <a:endParaRPr lang="fr-FR" sz="2800" dirty="0"/>
          </a:p>
        </p:txBody>
      </p:sp>
    </p:spTree>
    <p:extLst>
      <p:ext uri="{BB962C8B-B14F-4D97-AF65-F5344CB8AC3E}">
        <p14:creationId xmlns:p14="http://schemas.microsoft.com/office/powerpoint/2010/main" val="33450063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onnalisée 2">
      <a:dk1>
        <a:srgbClr val="000000"/>
      </a:dk1>
      <a:lt1>
        <a:srgbClr val="FFFFFF"/>
      </a:lt1>
      <a:dk2>
        <a:srgbClr val="7C9BA5"/>
      </a:dk2>
      <a:lt2>
        <a:srgbClr val="C1D0CA"/>
      </a:lt2>
      <a:accent1>
        <a:srgbClr val="4A5979"/>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2004</TotalTime>
  <Words>3064</Words>
  <Application>Microsoft Macintosh PowerPoint</Application>
  <PresentationFormat>Présentation à l'écran (4:3)</PresentationFormat>
  <Paragraphs>386</Paragraphs>
  <Slides>41</Slides>
  <Notes>13</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Austin</vt:lpstr>
      <vt:lpstr>Thème Office</vt:lpstr>
      <vt:lpstr>Projet d’accompagnement en FGA dans l’implantation du nouveau programme de mathématique en FBD.  AN 2</vt:lpstr>
      <vt:lpstr>HORAIRE DE LA JOURNÉE</vt:lpstr>
      <vt:lpstr>Présentation PowerPoint</vt:lpstr>
      <vt:lpstr>Implication souhaitée</vt:lpstr>
      <vt:lpstr>Calendrier des rencontres</vt:lpstr>
      <vt:lpstr>Présentation PowerPoint</vt:lpstr>
      <vt:lpstr>Transformation du regard porté sur les savoirs</vt:lpstr>
      <vt:lpstr>Encourager une compréhension en profondeur </vt:lpstr>
      <vt:lpstr>Notre intention :   Viser le développement d’une compréhension relationnelle dans une perspective d’accompagnement de l’adulte dans le traitement efficace de situations. </vt:lpstr>
      <vt:lpstr>Quelles situations sont visées en fin d’apprentissage (évaluation du cours) ?</vt:lpstr>
      <vt:lpstr>Procédés intégrateurs</vt:lpstr>
      <vt:lpstr>Présentation PowerPoint</vt:lpstr>
      <vt:lpstr>Présentation PowerPoint</vt:lpstr>
      <vt:lpstr>Activité 1</vt:lpstr>
      <vt:lpstr>Présentation PowerPoint</vt:lpstr>
      <vt:lpstr>Présentation PowerPoint</vt:lpstr>
      <vt:lpstr>Présentation PowerPoint</vt:lpstr>
      <vt:lpstr>Présentation PowerPoint</vt:lpstr>
      <vt:lpstr>Présentation PowerPoint</vt:lpstr>
      <vt:lpstr>Passage de l’arithmétique  à l’algèbre</vt:lpstr>
      <vt:lpstr>Présentation PowerPoint</vt:lpstr>
      <vt:lpstr>Bref, raisonner algébriquement…</vt:lpstr>
      <vt:lpstr>Différents sens de la lettre</vt:lpstr>
      <vt:lpstr>Présentation PowerPoint</vt:lpstr>
      <vt:lpstr>Étude des phénomènes de covariation</vt:lpstr>
      <vt:lpstr>Activité</vt:lpstr>
      <vt:lpstr>Présentation PowerPoint</vt:lpstr>
      <vt:lpstr>Présentation PowerPoint</vt:lpstr>
      <vt:lpstr>Étude de phénomènes de covariation dont la modélisation est espérée</vt:lpstr>
      <vt:lpstr>Étude de phénomènes de covariation dont la modélisation est espérée</vt:lpstr>
      <vt:lpstr>Quels sont les avantages de réaliser des expériences avec les élèves? </vt:lpstr>
      <vt:lpstr>Fonction polynomiale de degré 1 Représentation graphique</vt:lpstr>
      <vt:lpstr>Fonction polynomiale du second degré</vt:lpstr>
      <vt:lpstr>Fonction polynomiale du second degré</vt:lpstr>
      <vt:lpstr>Réfléchir le développement de séquences d’enseignement</vt:lpstr>
      <vt:lpstr>Présentation PowerPoint</vt:lpstr>
      <vt:lpstr>Deux manières d’attaquer la visée d’accompagnement de l’adulte à traiter efficacement des situations mathématiques complexes</vt:lpstr>
      <vt:lpstr>Deux manières d’attaquer la visée d’accompagnement de l’adulte à traiter efficacement des situations mathématiques complexes</vt:lpstr>
      <vt:lpstr>Formules pédagogiques retenues pour l’enseignement-apprentissage d’un ou de plusieurs objets</vt:lpstr>
      <vt:lpstr>Activité</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d’accompagnement en FGA dans l’implantation du nouveau programme de mathématique en FBD.  AN 2</dc:title>
  <dc:creator>Mélanie Tremblay</dc:creator>
  <cp:lastModifiedBy>Mélanie Tremblay</cp:lastModifiedBy>
  <cp:revision>44</cp:revision>
  <cp:lastPrinted>2016-01-21T13:16:07Z</cp:lastPrinted>
  <dcterms:created xsi:type="dcterms:W3CDTF">2016-01-18T14:24:08Z</dcterms:created>
  <dcterms:modified xsi:type="dcterms:W3CDTF">2016-01-28T18:06:40Z</dcterms:modified>
</cp:coreProperties>
</file>