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3" r:id="rId3"/>
    <p:sldId id="273" r:id="rId4"/>
    <p:sldId id="264" r:id="rId5"/>
    <p:sldId id="265" r:id="rId6"/>
    <p:sldId id="266" r:id="rId7"/>
    <p:sldId id="267" r:id="rId8"/>
    <p:sldId id="268" r:id="rId9"/>
    <p:sldId id="269" r:id="rId10"/>
    <p:sldId id="257" r:id="rId11"/>
    <p:sldId id="258" r:id="rId12"/>
    <p:sldId id="259" r:id="rId13"/>
    <p:sldId id="262" r:id="rId14"/>
    <p:sldId id="261" r:id="rId15"/>
    <p:sldId id="260" r:id="rId16"/>
    <p:sldId id="270" r:id="rId17"/>
    <p:sldId id="272" r:id="rId18"/>
    <p:sldId id="274" r:id="rId19"/>
    <p:sldId id="271" r:id="rId20"/>
  </p:sldIdLst>
  <p:sldSz cx="9144000" cy="6858000" type="screen4x3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993407-97CA-4E83-9196-D8F08ABFE28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CA"/>
        </a:p>
      </dgm:t>
    </dgm:pt>
    <dgm:pt modelId="{F8EA28FE-803B-4121-922B-D5C6DE65B8A5}">
      <dgm:prSet phldrT="[Texte]"/>
      <dgm:spPr/>
      <dgm:t>
        <a:bodyPr/>
        <a:lstStyle/>
        <a:p>
          <a:r>
            <a:rPr lang="fr-C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200%</a:t>
          </a:r>
          <a:r>
            <a:rPr lang="fr-CA" dirty="0" smtClean="0"/>
            <a:t>	</a:t>
          </a:r>
          <a:endParaRPr lang="fr-CA" dirty="0"/>
        </a:p>
      </dgm:t>
    </dgm:pt>
    <dgm:pt modelId="{84FD93B8-9B3E-4538-BA6C-10F86F8D1E47}" type="parTrans" cxnId="{2D0DADA5-1677-4A09-BE4E-D966DD5DB263}">
      <dgm:prSet/>
      <dgm:spPr/>
      <dgm:t>
        <a:bodyPr/>
        <a:lstStyle/>
        <a:p>
          <a:endParaRPr lang="fr-CA"/>
        </a:p>
      </dgm:t>
    </dgm:pt>
    <dgm:pt modelId="{A6C2D4A2-A627-4B89-98B2-569B5A99A479}" type="sibTrans" cxnId="{2D0DADA5-1677-4A09-BE4E-D966DD5DB263}">
      <dgm:prSet/>
      <dgm:spPr/>
      <dgm:t>
        <a:bodyPr/>
        <a:lstStyle/>
        <a:p>
          <a:endParaRPr lang="fr-CA"/>
        </a:p>
      </dgm:t>
    </dgm:pt>
    <dgm:pt modelId="{DFDB305A-F5F1-427E-B777-82A0F52B99CC}">
      <dgm:prSet phldrT="[Texte]"/>
      <dgm:spPr/>
      <dgm:t>
        <a:bodyPr/>
        <a:lstStyle/>
        <a:p>
          <a:pPr algn="ctr"/>
          <a:r>
            <a:rPr lang="fr-C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Suivi de rendement</a:t>
          </a:r>
        </a:p>
      </dgm:t>
    </dgm:pt>
    <dgm:pt modelId="{B5C11EE0-6056-4FCD-BDF4-70A895FAD8B6}" type="parTrans" cxnId="{8DD55222-951D-4B7F-9671-4D9A42365E33}">
      <dgm:prSet/>
      <dgm:spPr/>
      <dgm:t>
        <a:bodyPr/>
        <a:lstStyle/>
        <a:p>
          <a:endParaRPr lang="fr-CA"/>
        </a:p>
      </dgm:t>
    </dgm:pt>
    <dgm:pt modelId="{2E8B456D-9DDF-4499-A7CD-D7733DF34AE7}" type="sibTrans" cxnId="{8DD55222-951D-4B7F-9671-4D9A42365E33}">
      <dgm:prSet/>
      <dgm:spPr/>
      <dgm:t>
        <a:bodyPr/>
        <a:lstStyle/>
        <a:p>
          <a:endParaRPr lang="fr-CA"/>
        </a:p>
      </dgm:t>
    </dgm:pt>
    <dgm:pt modelId="{02A64DDC-CDC3-4F5B-912F-F4CAD8C35D46}">
      <dgm:prSet phldrT="[Texte]"/>
      <dgm:spPr/>
      <dgm:t>
        <a:bodyPr/>
        <a:lstStyle/>
        <a:p>
          <a:r>
            <a:rPr lang="fr-C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300%</a:t>
          </a:r>
          <a:r>
            <a:rPr lang="fr-CA" dirty="0" smtClean="0"/>
            <a:t>	</a:t>
          </a:r>
          <a:endParaRPr lang="fr-CA" dirty="0"/>
        </a:p>
      </dgm:t>
    </dgm:pt>
    <dgm:pt modelId="{1967A122-43FA-4655-A816-F11A44E037A2}" type="parTrans" cxnId="{E7257939-FB55-41D0-9676-A62052054B85}">
      <dgm:prSet/>
      <dgm:spPr/>
      <dgm:t>
        <a:bodyPr/>
        <a:lstStyle/>
        <a:p>
          <a:endParaRPr lang="fr-CA"/>
        </a:p>
      </dgm:t>
    </dgm:pt>
    <dgm:pt modelId="{EDD45A30-33D9-4593-BDD1-B14EA4DCC32A}" type="sibTrans" cxnId="{E7257939-FB55-41D0-9676-A62052054B85}">
      <dgm:prSet/>
      <dgm:spPr/>
      <dgm:t>
        <a:bodyPr/>
        <a:lstStyle/>
        <a:p>
          <a:endParaRPr lang="fr-CA"/>
        </a:p>
      </dgm:t>
    </dgm:pt>
    <dgm:pt modelId="{D1E6A617-2C5E-434C-AF58-0E1DAA333603}">
      <dgm:prSet phldrT="[Texte]"/>
      <dgm:spPr/>
      <dgm:t>
        <a:bodyPr/>
        <a:lstStyle/>
        <a:p>
          <a:r>
            <a:rPr lang="fr-C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400% + 1 échec</a:t>
          </a:r>
          <a:endParaRPr lang="fr-CA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0641DA06-F03C-4BFD-8415-1F543B7C947A}" type="parTrans" cxnId="{2CC15BDE-B5DD-4C93-8E68-733FBB964750}">
      <dgm:prSet/>
      <dgm:spPr/>
      <dgm:t>
        <a:bodyPr/>
        <a:lstStyle/>
        <a:p>
          <a:endParaRPr lang="fr-CA"/>
        </a:p>
      </dgm:t>
    </dgm:pt>
    <dgm:pt modelId="{2B5BD67E-48BF-45B3-9A88-3D4A084A3A37}" type="sibTrans" cxnId="{2CC15BDE-B5DD-4C93-8E68-733FBB964750}">
      <dgm:prSet/>
      <dgm:spPr/>
      <dgm:t>
        <a:bodyPr/>
        <a:lstStyle/>
        <a:p>
          <a:endParaRPr lang="fr-CA"/>
        </a:p>
      </dgm:t>
    </dgm:pt>
    <dgm:pt modelId="{606A5375-00ED-4517-83A7-64F0B11FACF2}">
      <dgm:prSet phldrT="[Texte]"/>
      <dgm:spPr/>
      <dgm:t>
        <a:bodyPr/>
        <a:lstStyle/>
        <a:p>
          <a:pPr algn="ctr"/>
          <a:r>
            <a:rPr lang="fr-C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Date de reprise</a:t>
          </a:r>
          <a:endParaRPr lang="fr-CA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18C4BB1A-5773-40B1-8718-2AE57103EFFA}" type="parTrans" cxnId="{BEDA7885-F6BD-43B3-A8D9-BA2ABBECC948}">
      <dgm:prSet/>
      <dgm:spPr/>
      <dgm:t>
        <a:bodyPr/>
        <a:lstStyle/>
        <a:p>
          <a:endParaRPr lang="fr-CA"/>
        </a:p>
      </dgm:t>
    </dgm:pt>
    <dgm:pt modelId="{ABB08BDD-19D3-4838-98DA-077C806A688B}" type="sibTrans" cxnId="{BEDA7885-F6BD-43B3-A8D9-BA2ABBECC948}">
      <dgm:prSet/>
      <dgm:spPr/>
      <dgm:t>
        <a:bodyPr/>
        <a:lstStyle/>
        <a:p>
          <a:endParaRPr lang="fr-CA"/>
        </a:p>
      </dgm:t>
    </dgm:pt>
    <dgm:pt modelId="{B49DE51D-049D-4891-94A5-1A9B656C87AC}">
      <dgm:prSet phldrT="[Texte]"/>
      <dgm:spPr/>
      <dgm:t>
        <a:bodyPr/>
        <a:lstStyle/>
        <a:p>
          <a:pPr algn="ctr"/>
          <a:r>
            <a:rPr lang="fr-C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   300% -examen obligatoire</a:t>
          </a:r>
          <a:endParaRPr lang="fr-CA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68CF6C50-69B1-4AAB-961D-0B4B75243EDC}" type="sibTrans" cxnId="{E2B5FEED-BFDB-4B80-8DC4-3391E89CF5BC}">
      <dgm:prSet/>
      <dgm:spPr/>
      <dgm:t>
        <a:bodyPr/>
        <a:lstStyle/>
        <a:p>
          <a:endParaRPr lang="fr-CA"/>
        </a:p>
      </dgm:t>
    </dgm:pt>
    <dgm:pt modelId="{B15C7AB5-1F91-4BA1-B056-E6DC6B6F53CE}" type="parTrans" cxnId="{E2B5FEED-BFDB-4B80-8DC4-3391E89CF5BC}">
      <dgm:prSet/>
      <dgm:spPr/>
      <dgm:t>
        <a:bodyPr/>
        <a:lstStyle/>
        <a:p>
          <a:endParaRPr lang="fr-CA"/>
        </a:p>
      </dgm:t>
    </dgm:pt>
    <dgm:pt modelId="{3523B555-F6E5-41A9-9E1F-B8B92CA8D051}" type="pres">
      <dgm:prSet presAssocID="{1E993407-97CA-4E83-9196-D8F08ABFE28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fr-CA"/>
        </a:p>
      </dgm:t>
    </dgm:pt>
    <dgm:pt modelId="{415BA942-4711-474E-9016-02A92F70C720}" type="pres">
      <dgm:prSet presAssocID="{F8EA28FE-803B-4121-922B-D5C6DE65B8A5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7C11DFCA-4497-4E1B-8D15-953EDF9A677A}" type="pres">
      <dgm:prSet presAssocID="{F8EA28FE-803B-4121-922B-D5C6DE65B8A5}" presName="childText1" presStyleLbl="solidAlignAcc1" presStyleIdx="0" presStyleCnt="3" custLinFactNeighborX="-1376" custLinFactNeighborY="-18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E0053F9C-13D1-4D5E-823D-B813067D4918}" type="pres">
      <dgm:prSet presAssocID="{02A64DDC-CDC3-4F5B-912F-F4CAD8C35D46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0486C1A1-66AA-4BFF-9FC1-18E0B9BEBC0A}" type="pres">
      <dgm:prSet presAssocID="{02A64DDC-CDC3-4F5B-912F-F4CAD8C35D46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B00228D3-3A4D-4883-896A-C0828D00E074}" type="pres">
      <dgm:prSet presAssocID="{D1E6A617-2C5E-434C-AF58-0E1DAA333603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E1886B11-2C37-4112-BF2A-8DC0CA7E1AF3}" type="pres">
      <dgm:prSet presAssocID="{D1E6A617-2C5E-434C-AF58-0E1DAA333603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585F971B-9DA1-4B21-A724-B9FB8F2BF926}" type="presOf" srcId="{606A5375-00ED-4517-83A7-64F0B11FACF2}" destId="{E1886B11-2C37-4112-BF2A-8DC0CA7E1AF3}" srcOrd="0" destOrd="0" presId="urn:microsoft.com/office/officeart/2009/3/layout/IncreasingArrowsProcess"/>
    <dgm:cxn modelId="{E7257939-FB55-41D0-9676-A62052054B85}" srcId="{1E993407-97CA-4E83-9196-D8F08ABFE281}" destId="{02A64DDC-CDC3-4F5B-912F-F4CAD8C35D46}" srcOrd="1" destOrd="0" parTransId="{1967A122-43FA-4655-A816-F11A44E037A2}" sibTransId="{EDD45A30-33D9-4593-BDD1-B14EA4DCC32A}"/>
    <dgm:cxn modelId="{D12D44B6-B788-483D-B071-2C78AD7FB2BC}" type="presOf" srcId="{D1E6A617-2C5E-434C-AF58-0E1DAA333603}" destId="{B00228D3-3A4D-4883-896A-C0828D00E074}" srcOrd="0" destOrd="0" presId="urn:microsoft.com/office/officeart/2009/3/layout/IncreasingArrowsProcess"/>
    <dgm:cxn modelId="{F1229F6A-478C-4A98-90EA-5B9DCC1D9057}" type="presOf" srcId="{B49DE51D-049D-4891-94A5-1A9B656C87AC}" destId="{0486C1A1-66AA-4BFF-9FC1-18E0B9BEBC0A}" srcOrd="0" destOrd="0" presId="urn:microsoft.com/office/officeart/2009/3/layout/IncreasingArrowsProcess"/>
    <dgm:cxn modelId="{F836BDB9-4D59-4CBF-A590-7038780858EF}" type="presOf" srcId="{1E993407-97CA-4E83-9196-D8F08ABFE281}" destId="{3523B555-F6E5-41A9-9E1F-B8B92CA8D051}" srcOrd="0" destOrd="0" presId="urn:microsoft.com/office/officeart/2009/3/layout/IncreasingArrowsProcess"/>
    <dgm:cxn modelId="{BEDA7885-F6BD-43B3-A8D9-BA2ABBECC948}" srcId="{D1E6A617-2C5E-434C-AF58-0E1DAA333603}" destId="{606A5375-00ED-4517-83A7-64F0B11FACF2}" srcOrd="0" destOrd="0" parTransId="{18C4BB1A-5773-40B1-8718-2AE57103EFFA}" sibTransId="{ABB08BDD-19D3-4838-98DA-077C806A688B}"/>
    <dgm:cxn modelId="{E2B5FEED-BFDB-4B80-8DC4-3391E89CF5BC}" srcId="{02A64DDC-CDC3-4F5B-912F-F4CAD8C35D46}" destId="{B49DE51D-049D-4891-94A5-1A9B656C87AC}" srcOrd="0" destOrd="0" parTransId="{B15C7AB5-1F91-4BA1-B056-E6DC6B6F53CE}" sibTransId="{68CF6C50-69B1-4AAB-961D-0B4B75243EDC}"/>
    <dgm:cxn modelId="{8DD55222-951D-4B7F-9671-4D9A42365E33}" srcId="{F8EA28FE-803B-4121-922B-D5C6DE65B8A5}" destId="{DFDB305A-F5F1-427E-B777-82A0F52B99CC}" srcOrd="0" destOrd="0" parTransId="{B5C11EE0-6056-4FCD-BDF4-70A895FAD8B6}" sibTransId="{2E8B456D-9DDF-4499-A7CD-D7733DF34AE7}"/>
    <dgm:cxn modelId="{246049F8-C734-4A85-A05E-38E5728341EA}" type="presOf" srcId="{DFDB305A-F5F1-427E-B777-82A0F52B99CC}" destId="{7C11DFCA-4497-4E1B-8D15-953EDF9A677A}" srcOrd="0" destOrd="0" presId="urn:microsoft.com/office/officeart/2009/3/layout/IncreasingArrowsProcess"/>
    <dgm:cxn modelId="{2D0DADA5-1677-4A09-BE4E-D966DD5DB263}" srcId="{1E993407-97CA-4E83-9196-D8F08ABFE281}" destId="{F8EA28FE-803B-4121-922B-D5C6DE65B8A5}" srcOrd="0" destOrd="0" parTransId="{84FD93B8-9B3E-4538-BA6C-10F86F8D1E47}" sibTransId="{A6C2D4A2-A627-4B89-98B2-569B5A99A479}"/>
    <dgm:cxn modelId="{2CC15BDE-B5DD-4C93-8E68-733FBB964750}" srcId="{1E993407-97CA-4E83-9196-D8F08ABFE281}" destId="{D1E6A617-2C5E-434C-AF58-0E1DAA333603}" srcOrd="2" destOrd="0" parTransId="{0641DA06-F03C-4BFD-8415-1F543B7C947A}" sibTransId="{2B5BD67E-48BF-45B3-9A88-3D4A084A3A37}"/>
    <dgm:cxn modelId="{CED54CF8-B323-4E8D-8249-15F714EE56F1}" type="presOf" srcId="{02A64DDC-CDC3-4F5B-912F-F4CAD8C35D46}" destId="{E0053F9C-13D1-4D5E-823D-B813067D4918}" srcOrd="0" destOrd="0" presId="urn:microsoft.com/office/officeart/2009/3/layout/IncreasingArrowsProcess"/>
    <dgm:cxn modelId="{05BDCFD3-D200-46D1-9096-14FE836E00AB}" type="presOf" srcId="{F8EA28FE-803B-4121-922B-D5C6DE65B8A5}" destId="{415BA942-4711-474E-9016-02A92F70C720}" srcOrd="0" destOrd="0" presId="urn:microsoft.com/office/officeart/2009/3/layout/IncreasingArrowsProcess"/>
    <dgm:cxn modelId="{15FBE198-A329-4AE6-BA0C-E87499F4CAB0}" type="presParOf" srcId="{3523B555-F6E5-41A9-9E1F-B8B92CA8D051}" destId="{415BA942-4711-474E-9016-02A92F70C720}" srcOrd="0" destOrd="0" presId="urn:microsoft.com/office/officeart/2009/3/layout/IncreasingArrowsProcess"/>
    <dgm:cxn modelId="{C5D84180-53B2-4AE7-98E8-67BE22B83579}" type="presParOf" srcId="{3523B555-F6E5-41A9-9E1F-B8B92CA8D051}" destId="{7C11DFCA-4497-4E1B-8D15-953EDF9A677A}" srcOrd="1" destOrd="0" presId="urn:microsoft.com/office/officeart/2009/3/layout/IncreasingArrowsProcess"/>
    <dgm:cxn modelId="{9927BF95-28D1-4BBC-B2F7-B0ED05C03150}" type="presParOf" srcId="{3523B555-F6E5-41A9-9E1F-B8B92CA8D051}" destId="{E0053F9C-13D1-4D5E-823D-B813067D4918}" srcOrd="2" destOrd="0" presId="urn:microsoft.com/office/officeart/2009/3/layout/IncreasingArrowsProcess"/>
    <dgm:cxn modelId="{937E027B-3BCF-4212-9236-0B3CAE3C5C47}" type="presParOf" srcId="{3523B555-F6E5-41A9-9E1F-B8B92CA8D051}" destId="{0486C1A1-66AA-4BFF-9FC1-18E0B9BEBC0A}" srcOrd="3" destOrd="0" presId="urn:microsoft.com/office/officeart/2009/3/layout/IncreasingArrowsProcess"/>
    <dgm:cxn modelId="{068C9D9A-7E03-4FD0-9E6E-A235C8331083}" type="presParOf" srcId="{3523B555-F6E5-41A9-9E1F-B8B92CA8D051}" destId="{B00228D3-3A4D-4883-896A-C0828D00E074}" srcOrd="4" destOrd="0" presId="urn:microsoft.com/office/officeart/2009/3/layout/IncreasingArrowsProcess"/>
    <dgm:cxn modelId="{16537BE9-4FFE-4C12-8912-3051D1AC5F73}" type="presParOf" srcId="{3523B555-F6E5-41A9-9E1F-B8B92CA8D051}" destId="{E1886B11-2C37-4112-BF2A-8DC0CA7E1AF3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993407-97CA-4E83-9196-D8F08ABFE28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CA"/>
        </a:p>
      </dgm:t>
    </dgm:pt>
    <dgm:pt modelId="{F8EA28FE-803B-4121-922B-D5C6DE65B8A5}">
      <dgm:prSet phldrT="[Texte]"/>
      <dgm:spPr/>
      <dgm:t>
        <a:bodyPr/>
        <a:lstStyle/>
        <a:p>
          <a:r>
            <a:rPr lang="fr-C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2 échecs</a:t>
          </a:r>
          <a:r>
            <a:rPr lang="fr-CA" dirty="0" smtClean="0"/>
            <a:t>	</a:t>
          </a:r>
          <a:endParaRPr lang="fr-CA" dirty="0"/>
        </a:p>
      </dgm:t>
    </dgm:pt>
    <dgm:pt modelId="{84FD93B8-9B3E-4538-BA6C-10F86F8D1E47}" type="parTrans" cxnId="{2D0DADA5-1677-4A09-BE4E-D966DD5DB263}">
      <dgm:prSet/>
      <dgm:spPr/>
      <dgm:t>
        <a:bodyPr/>
        <a:lstStyle/>
        <a:p>
          <a:endParaRPr lang="fr-CA"/>
        </a:p>
      </dgm:t>
    </dgm:pt>
    <dgm:pt modelId="{A6C2D4A2-A627-4B89-98B2-569B5A99A479}" type="sibTrans" cxnId="{2D0DADA5-1677-4A09-BE4E-D966DD5DB263}">
      <dgm:prSet/>
      <dgm:spPr/>
      <dgm:t>
        <a:bodyPr/>
        <a:lstStyle/>
        <a:p>
          <a:endParaRPr lang="fr-CA"/>
        </a:p>
      </dgm:t>
    </dgm:pt>
    <dgm:pt modelId="{DFDB305A-F5F1-427E-B777-82A0F52B99CC}">
      <dgm:prSet phldrT="[Texte]" custT="1"/>
      <dgm:spPr/>
      <dgm:t>
        <a:bodyPr/>
        <a:lstStyle/>
        <a:p>
          <a:pPr algn="ctr"/>
          <a:r>
            <a:rPr lang="fr-CA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2 échecs </a:t>
          </a:r>
          <a:endParaRPr lang="fr-CA" sz="19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B5C11EE0-6056-4FCD-BDF4-70A895FAD8B6}" type="parTrans" cxnId="{8DD55222-951D-4B7F-9671-4D9A42365E33}">
      <dgm:prSet/>
      <dgm:spPr/>
      <dgm:t>
        <a:bodyPr/>
        <a:lstStyle/>
        <a:p>
          <a:endParaRPr lang="fr-CA"/>
        </a:p>
      </dgm:t>
    </dgm:pt>
    <dgm:pt modelId="{2E8B456D-9DDF-4499-A7CD-D7733DF34AE7}" type="sibTrans" cxnId="{8DD55222-951D-4B7F-9671-4D9A42365E33}">
      <dgm:prSet/>
      <dgm:spPr/>
      <dgm:t>
        <a:bodyPr/>
        <a:lstStyle/>
        <a:p>
          <a:endParaRPr lang="fr-CA"/>
        </a:p>
      </dgm:t>
    </dgm:pt>
    <dgm:pt modelId="{02A64DDC-CDC3-4F5B-912F-F4CAD8C35D46}">
      <dgm:prSet phldrT="[Texte]"/>
      <dgm:spPr/>
      <dgm:t>
        <a:bodyPr/>
        <a:lstStyle/>
        <a:p>
          <a:r>
            <a:rPr lang="fr-C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Difficultés majeures</a:t>
          </a:r>
          <a:r>
            <a:rPr lang="fr-CA" dirty="0" smtClean="0"/>
            <a:t>	</a:t>
          </a:r>
          <a:endParaRPr lang="fr-CA" dirty="0"/>
        </a:p>
      </dgm:t>
    </dgm:pt>
    <dgm:pt modelId="{1967A122-43FA-4655-A816-F11A44E037A2}" type="parTrans" cxnId="{E7257939-FB55-41D0-9676-A62052054B85}">
      <dgm:prSet/>
      <dgm:spPr/>
      <dgm:t>
        <a:bodyPr/>
        <a:lstStyle/>
        <a:p>
          <a:endParaRPr lang="fr-CA"/>
        </a:p>
      </dgm:t>
    </dgm:pt>
    <dgm:pt modelId="{EDD45A30-33D9-4593-BDD1-B14EA4DCC32A}" type="sibTrans" cxnId="{E7257939-FB55-41D0-9676-A62052054B85}">
      <dgm:prSet/>
      <dgm:spPr/>
      <dgm:t>
        <a:bodyPr/>
        <a:lstStyle/>
        <a:p>
          <a:endParaRPr lang="fr-CA"/>
        </a:p>
      </dgm:t>
    </dgm:pt>
    <dgm:pt modelId="{B49DE51D-049D-4891-94A5-1A9B656C87AC}">
      <dgm:prSet phldrT="[Texte]" custT="1"/>
      <dgm:spPr/>
      <dgm:t>
        <a:bodyPr/>
        <a:lstStyle/>
        <a:p>
          <a:pPr algn="ctr"/>
          <a:r>
            <a:rPr lang="fr-CA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2 échecs même sigle ou autre sigle/ rendement faible malgré efforts soutenus</a:t>
          </a:r>
          <a:endParaRPr lang="fr-CA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B15C7AB5-1F91-4BA1-B056-E6DC6B6F53CE}" type="parTrans" cxnId="{E2B5FEED-BFDB-4B80-8DC4-3391E89CF5BC}">
      <dgm:prSet/>
      <dgm:spPr/>
      <dgm:t>
        <a:bodyPr/>
        <a:lstStyle/>
        <a:p>
          <a:endParaRPr lang="fr-CA"/>
        </a:p>
      </dgm:t>
    </dgm:pt>
    <dgm:pt modelId="{68CF6C50-69B1-4AAB-961D-0B4B75243EDC}" type="sibTrans" cxnId="{E2B5FEED-BFDB-4B80-8DC4-3391E89CF5BC}">
      <dgm:prSet/>
      <dgm:spPr/>
      <dgm:t>
        <a:bodyPr/>
        <a:lstStyle/>
        <a:p>
          <a:endParaRPr lang="fr-CA"/>
        </a:p>
      </dgm:t>
    </dgm:pt>
    <dgm:pt modelId="{D1E6A617-2C5E-434C-AF58-0E1DAA333603}">
      <dgm:prSet phldrT="[Texte]"/>
      <dgm:spPr/>
      <dgm:t>
        <a:bodyPr/>
        <a:lstStyle/>
        <a:p>
          <a:r>
            <a:rPr lang="fr-C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Élève EBP</a:t>
          </a:r>
          <a:endParaRPr lang="fr-CA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0641DA06-F03C-4BFD-8415-1F543B7C947A}" type="parTrans" cxnId="{2CC15BDE-B5DD-4C93-8E68-733FBB964750}">
      <dgm:prSet/>
      <dgm:spPr/>
      <dgm:t>
        <a:bodyPr/>
        <a:lstStyle/>
        <a:p>
          <a:endParaRPr lang="fr-CA"/>
        </a:p>
      </dgm:t>
    </dgm:pt>
    <dgm:pt modelId="{2B5BD67E-48BF-45B3-9A88-3D4A084A3A37}" type="sibTrans" cxnId="{2CC15BDE-B5DD-4C93-8E68-733FBB964750}">
      <dgm:prSet/>
      <dgm:spPr/>
      <dgm:t>
        <a:bodyPr/>
        <a:lstStyle/>
        <a:p>
          <a:endParaRPr lang="fr-CA"/>
        </a:p>
      </dgm:t>
    </dgm:pt>
    <dgm:pt modelId="{606A5375-00ED-4517-83A7-64F0B11FACF2}">
      <dgm:prSet phldrT="[Texte]"/>
      <dgm:spPr/>
      <dgm:t>
        <a:bodyPr/>
        <a:lstStyle/>
        <a:p>
          <a:endParaRPr lang="fr-CA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18C4BB1A-5773-40B1-8718-2AE57103EFFA}" type="parTrans" cxnId="{BEDA7885-F6BD-43B3-A8D9-BA2ABBECC948}">
      <dgm:prSet/>
      <dgm:spPr/>
      <dgm:t>
        <a:bodyPr/>
        <a:lstStyle/>
        <a:p>
          <a:endParaRPr lang="fr-CA"/>
        </a:p>
      </dgm:t>
    </dgm:pt>
    <dgm:pt modelId="{ABB08BDD-19D3-4838-98DA-077C806A688B}" type="sibTrans" cxnId="{BEDA7885-F6BD-43B3-A8D9-BA2ABBECC948}">
      <dgm:prSet/>
      <dgm:spPr/>
      <dgm:t>
        <a:bodyPr/>
        <a:lstStyle/>
        <a:p>
          <a:endParaRPr lang="fr-CA"/>
        </a:p>
      </dgm:t>
    </dgm:pt>
    <dgm:pt modelId="{3523B555-F6E5-41A9-9E1F-B8B92CA8D051}" type="pres">
      <dgm:prSet presAssocID="{1E993407-97CA-4E83-9196-D8F08ABFE28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fr-CA"/>
        </a:p>
      </dgm:t>
    </dgm:pt>
    <dgm:pt modelId="{415BA942-4711-474E-9016-02A92F70C720}" type="pres">
      <dgm:prSet presAssocID="{F8EA28FE-803B-4121-922B-D5C6DE65B8A5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7C11DFCA-4497-4E1B-8D15-953EDF9A677A}" type="pres">
      <dgm:prSet presAssocID="{F8EA28FE-803B-4121-922B-D5C6DE65B8A5}" presName="childText1" presStyleLbl="solidAlignAcc1" presStyleIdx="0" presStyleCnt="3" custLinFactNeighborY="-17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E0053F9C-13D1-4D5E-823D-B813067D4918}" type="pres">
      <dgm:prSet presAssocID="{02A64DDC-CDC3-4F5B-912F-F4CAD8C35D46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0486C1A1-66AA-4BFF-9FC1-18E0B9BEBC0A}" type="pres">
      <dgm:prSet presAssocID="{02A64DDC-CDC3-4F5B-912F-F4CAD8C35D46}" presName="childText2" presStyleLbl="solidAlignAcc1" presStyleIdx="1" presStyleCnt="3" custLinFactNeighborX="-946" custLinFactNeighborY="-8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B00228D3-3A4D-4883-896A-C0828D00E074}" type="pres">
      <dgm:prSet presAssocID="{D1E6A617-2C5E-434C-AF58-0E1DAA333603}" presName="parentText3" presStyleLbl="node1" presStyleIdx="2" presStyleCnt="3" custLinFactNeighborX="-1518" custLinFactNeighborY="121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E1886B11-2C37-4112-BF2A-8DC0CA7E1AF3}" type="pres">
      <dgm:prSet presAssocID="{D1E6A617-2C5E-434C-AF58-0E1DAA333603}" presName="childText3" presStyleLbl="solidAlignAcc1" presStyleIdx="2" presStyleCnt="3" custScaleX="105212" custLinFactNeighborX="713" custLinFactNeighborY="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85AE2692-F6FD-47D3-AEE0-B6298F0C1444}" type="presOf" srcId="{02A64DDC-CDC3-4F5B-912F-F4CAD8C35D46}" destId="{E0053F9C-13D1-4D5E-823D-B813067D4918}" srcOrd="0" destOrd="0" presId="urn:microsoft.com/office/officeart/2009/3/layout/IncreasingArrowsProcess"/>
    <dgm:cxn modelId="{732864EA-6D47-4764-ACD4-01E820FDA0EC}" type="presOf" srcId="{D1E6A617-2C5E-434C-AF58-0E1DAA333603}" destId="{B00228D3-3A4D-4883-896A-C0828D00E074}" srcOrd="0" destOrd="0" presId="urn:microsoft.com/office/officeart/2009/3/layout/IncreasingArrowsProcess"/>
    <dgm:cxn modelId="{E7257939-FB55-41D0-9676-A62052054B85}" srcId="{1E993407-97CA-4E83-9196-D8F08ABFE281}" destId="{02A64DDC-CDC3-4F5B-912F-F4CAD8C35D46}" srcOrd="1" destOrd="0" parTransId="{1967A122-43FA-4655-A816-F11A44E037A2}" sibTransId="{EDD45A30-33D9-4593-BDD1-B14EA4DCC32A}"/>
    <dgm:cxn modelId="{E085FA5C-6574-43E1-9116-D99A05468E69}" type="presOf" srcId="{606A5375-00ED-4517-83A7-64F0B11FACF2}" destId="{E1886B11-2C37-4112-BF2A-8DC0CA7E1AF3}" srcOrd="0" destOrd="0" presId="urn:microsoft.com/office/officeart/2009/3/layout/IncreasingArrowsProcess"/>
    <dgm:cxn modelId="{BEDA7885-F6BD-43B3-A8D9-BA2ABBECC948}" srcId="{D1E6A617-2C5E-434C-AF58-0E1DAA333603}" destId="{606A5375-00ED-4517-83A7-64F0B11FACF2}" srcOrd="0" destOrd="0" parTransId="{18C4BB1A-5773-40B1-8718-2AE57103EFFA}" sibTransId="{ABB08BDD-19D3-4838-98DA-077C806A688B}"/>
    <dgm:cxn modelId="{E2B5FEED-BFDB-4B80-8DC4-3391E89CF5BC}" srcId="{02A64DDC-CDC3-4F5B-912F-F4CAD8C35D46}" destId="{B49DE51D-049D-4891-94A5-1A9B656C87AC}" srcOrd="0" destOrd="0" parTransId="{B15C7AB5-1F91-4BA1-B056-E6DC6B6F53CE}" sibTransId="{68CF6C50-69B1-4AAB-961D-0B4B75243EDC}"/>
    <dgm:cxn modelId="{8DD55222-951D-4B7F-9671-4D9A42365E33}" srcId="{F8EA28FE-803B-4121-922B-D5C6DE65B8A5}" destId="{DFDB305A-F5F1-427E-B777-82A0F52B99CC}" srcOrd="0" destOrd="0" parTransId="{B5C11EE0-6056-4FCD-BDF4-70A895FAD8B6}" sibTransId="{2E8B456D-9DDF-4499-A7CD-D7733DF34AE7}"/>
    <dgm:cxn modelId="{9F08153C-938C-40FA-870D-4E0221A0088C}" type="presOf" srcId="{B49DE51D-049D-4891-94A5-1A9B656C87AC}" destId="{0486C1A1-66AA-4BFF-9FC1-18E0B9BEBC0A}" srcOrd="0" destOrd="0" presId="urn:microsoft.com/office/officeart/2009/3/layout/IncreasingArrowsProcess"/>
    <dgm:cxn modelId="{2D0DADA5-1677-4A09-BE4E-D966DD5DB263}" srcId="{1E993407-97CA-4E83-9196-D8F08ABFE281}" destId="{F8EA28FE-803B-4121-922B-D5C6DE65B8A5}" srcOrd="0" destOrd="0" parTransId="{84FD93B8-9B3E-4538-BA6C-10F86F8D1E47}" sibTransId="{A6C2D4A2-A627-4B89-98B2-569B5A99A479}"/>
    <dgm:cxn modelId="{9EFCECC4-55B0-441A-B0F2-9D21D82370E3}" type="presOf" srcId="{DFDB305A-F5F1-427E-B777-82A0F52B99CC}" destId="{7C11DFCA-4497-4E1B-8D15-953EDF9A677A}" srcOrd="0" destOrd="0" presId="urn:microsoft.com/office/officeart/2009/3/layout/IncreasingArrowsProcess"/>
    <dgm:cxn modelId="{2CC15BDE-B5DD-4C93-8E68-733FBB964750}" srcId="{1E993407-97CA-4E83-9196-D8F08ABFE281}" destId="{D1E6A617-2C5E-434C-AF58-0E1DAA333603}" srcOrd="2" destOrd="0" parTransId="{0641DA06-F03C-4BFD-8415-1F543B7C947A}" sibTransId="{2B5BD67E-48BF-45B3-9A88-3D4A084A3A37}"/>
    <dgm:cxn modelId="{F41D4146-7BE9-485B-AC4C-E4F3828AC782}" type="presOf" srcId="{1E993407-97CA-4E83-9196-D8F08ABFE281}" destId="{3523B555-F6E5-41A9-9E1F-B8B92CA8D051}" srcOrd="0" destOrd="0" presId="urn:microsoft.com/office/officeart/2009/3/layout/IncreasingArrowsProcess"/>
    <dgm:cxn modelId="{66F90E92-9B7B-46D6-AEFA-7834F513CA52}" type="presOf" srcId="{F8EA28FE-803B-4121-922B-D5C6DE65B8A5}" destId="{415BA942-4711-474E-9016-02A92F70C720}" srcOrd="0" destOrd="0" presId="urn:microsoft.com/office/officeart/2009/3/layout/IncreasingArrowsProcess"/>
    <dgm:cxn modelId="{7C73AFEE-E9FD-4670-B31C-5766FDAAE1F0}" type="presParOf" srcId="{3523B555-F6E5-41A9-9E1F-B8B92CA8D051}" destId="{415BA942-4711-474E-9016-02A92F70C720}" srcOrd="0" destOrd="0" presId="urn:microsoft.com/office/officeart/2009/3/layout/IncreasingArrowsProcess"/>
    <dgm:cxn modelId="{CEED1C19-7975-4E49-8743-FA5B519C51A7}" type="presParOf" srcId="{3523B555-F6E5-41A9-9E1F-B8B92CA8D051}" destId="{7C11DFCA-4497-4E1B-8D15-953EDF9A677A}" srcOrd="1" destOrd="0" presId="urn:microsoft.com/office/officeart/2009/3/layout/IncreasingArrowsProcess"/>
    <dgm:cxn modelId="{BEFDD6E2-4BD2-4C11-A544-2DA4098611C6}" type="presParOf" srcId="{3523B555-F6E5-41A9-9E1F-B8B92CA8D051}" destId="{E0053F9C-13D1-4D5E-823D-B813067D4918}" srcOrd="2" destOrd="0" presId="urn:microsoft.com/office/officeart/2009/3/layout/IncreasingArrowsProcess"/>
    <dgm:cxn modelId="{E9AB0374-CDE4-48BA-A0F6-8635C544BC00}" type="presParOf" srcId="{3523B555-F6E5-41A9-9E1F-B8B92CA8D051}" destId="{0486C1A1-66AA-4BFF-9FC1-18E0B9BEBC0A}" srcOrd="3" destOrd="0" presId="urn:microsoft.com/office/officeart/2009/3/layout/IncreasingArrowsProcess"/>
    <dgm:cxn modelId="{BD883014-447B-4ACC-9C8F-4B9ADC23ED34}" type="presParOf" srcId="{3523B555-F6E5-41A9-9E1F-B8B92CA8D051}" destId="{B00228D3-3A4D-4883-896A-C0828D00E074}" srcOrd="4" destOrd="0" presId="urn:microsoft.com/office/officeart/2009/3/layout/IncreasingArrowsProcess"/>
    <dgm:cxn modelId="{984C81C4-80F9-4FF9-B034-2F3F6C0D7CC0}" type="presParOf" srcId="{3523B555-F6E5-41A9-9E1F-B8B92CA8D051}" destId="{E1886B11-2C37-4112-BF2A-8DC0CA7E1AF3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993407-97CA-4E83-9196-D8F08ABFE28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CA"/>
        </a:p>
      </dgm:t>
    </dgm:pt>
    <dgm:pt modelId="{F8EA28FE-803B-4121-922B-D5C6DE65B8A5}">
      <dgm:prSet phldrT="[Texte]"/>
      <dgm:spPr/>
      <dgm:t>
        <a:bodyPr/>
        <a:lstStyle/>
        <a:p>
          <a:r>
            <a:rPr lang="fr-C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% mensuel (responsable de suivi)</a:t>
          </a:r>
          <a:r>
            <a:rPr lang="fr-CA" dirty="0" smtClean="0"/>
            <a:t>	</a:t>
          </a:r>
          <a:endParaRPr lang="fr-CA" dirty="0"/>
        </a:p>
      </dgm:t>
    </dgm:pt>
    <dgm:pt modelId="{84FD93B8-9B3E-4538-BA6C-10F86F8D1E47}" type="parTrans" cxnId="{2D0DADA5-1677-4A09-BE4E-D966DD5DB263}">
      <dgm:prSet/>
      <dgm:spPr/>
      <dgm:t>
        <a:bodyPr/>
        <a:lstStyle/>
        <a:p>
          <a:endParaRPr lang="fr-CA"/>
        </a:p>
      </dgm:t>
    </dgm:pt>
    <dgm:pt modelId="{A6C2D4A2-A627-4B89-98B2-569B5A99A479}" type="sibTrans" cxnId="{2D0DADA5-1677-4A09-BE4E-D966DD5DB263}">
      <dgm:prSet/>
      <dgm:spPr/>
      <dgm:t>
        <a:bodyPr/>
        <a:lstStyle/>
        <a:p>
          <a:endParaRPr lang="fr-CA"/>
        </a:p>
      </dgm:t>
    </dgm:pt>
    <dgm:pt modelId="{DFDB305A-F5F1-427E-B777-82A0F52B99CC}">
      <dgm:prSet phldrT="[Texte]" custT="1"/>
      <dgm:spPr/>
      <dgm:t>
        <a:bodyPr/>
        <a:lstStyle/>
        <a:p>
          <a:pPr algn="ctr"/>
          <a:endParaRPr lang="fr-CA" sz="19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B5C11EE0-6056-4FCD-BDF4-70A895FAD8B6}" type="parTrans" cxnId="{8DD55222-951D-4B7F-9671-4D9A42365E33}">
      <dgm:prSet/>
      <dgm:spPr/>
      <dgm:t>
        <a:bodyPr/>
        <a:lstStyle/>
        <a:p>
          <a:endParaRPr lang="fr-CA"/>
        </a:p>
      </dgm:t>
    </dgm:pt>
    <dgm:pt modelId="{2E8B456D-9DDF-4499-A7CD-D7733DF34AE7}" type="sibTrans" cxnId="{8DD55222-951D-4B7F-9671-4D9A42365E33}">
      <dgm:prSet/>
      <dgm:spPr/>
      <dgm:t>
        <a:bodyPr/>
        <a:lstStyle/>
        <a:p>
          <a:endParaRPr lang="fr-CA"/>
        </a:p>
      </dgm:t>
    </dgm:pt>
    <dgm:pt modelId="{02A64DDC-CDC3-4F5B-912F-F4CAD8C35D46}">
      <dgm:prSet phldrT="[Texte]"/>
      <dgm:spPr/>
      <dgm:t>
        <a:bodyPr/>
        <a:lstStyle/>
        <a:p>
          <a:r>
            <a:rPr lang="fr-C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Élèves « fantômes » </a:t>
          </a:r>
          <a:r>
            <a:rPr lang="fr-CA" dirty="0" smtClean="0"/>
            <a:t>	</a:t>
          </a:r>
          <a:endParaRPr lang="fr-CA" dirty="0"/>
        </a:p>
      </dgm:t>
    </dgm:pt>
    <dgm:pt modelId="{1967A122-43FA-4655-A816-F11A44E037A2}" type="parTrans" cxnId="{E7257939-FB55-41D0-9676-A62052054B85}">
      <dgm:prSet/>
      <dgm:spPr/>
      <dgm:t>
        <a:bodyPr/>
        <a:lstStyle/>
        <a:p>
          <a:endParaRPr lang="fr-CA"/>
        </a:p>
      </dgm:t>
    </dgm:pt>
    <dgm:pt modelId="{EDD45A30-33D9-4593-BDD1-B14EA4DCC32A}" type="sibTrans" cxnId="{E7257939-FB55-41D0-9676-A62052054B85}">
      <dgm:prSet/>
      <dgm:spPr/>
      <dgm:t>
        <a:bodyPr/>
        <a:lstStyle/>
        <a:p>
          <a:endParaRPr lang="fr-CA"/>
        </a:p>
      </dgm:t>
    </dgm:pt>
    <dgm:pt modelId="{B49DE51D-049D-4891-94A5-1A9B656C87AC}">
      <dgm:prSet phldrT="[Texte]" custT="1"/>
      <dgm:spPr/>
      <dgm:t>
        <a:bodyPr/>
        <a:lstStyle/>
        <a:p>
          <a:endParaRPr lang="fr-CA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B15C7AB5-1F91-4BA1-B056-E6DC6B6F53CE}" type="parTrans" cxnId="{E2B5FEED-BFDB-4B80-8DC4-3391E89CF5BC}">
      <dgm:prSet/>
      <dgm:spPr/>
      <dgm:t>
        <a:bodyPr/>
        <a:lstStyle/>
        <a:p>
          <a:endParaRPr lang="fr-CA"/>
        </a:p>
      </dgm:t>
    </dgm:pt>
    <dgm:pt modelId="{68CF6C50-69B1-4AAB-961D-0B4B75243EDC}" type="sibTrans" cxnId="{E2B5FEED-BFDB-4B80-8DC4-3391E89CF5BC}">
      <dgm:prSet/>
      <dgm:spPr/>
      <dgm:t>
        <a:bodyPr/>
        <a:lstStyle/>
        <a:p>
          <a:endParaRPr lang="fr-CA"/>
        </a:p>
      </dgm:t>
    </dgm:pt>
    <dgm:pt modelId="{D1E6A617-2C5E-434C-AF58-0E1DAA333603}">
      <dgm:prSet phldrT="[Texte]"/>
      <dgm:spPr/>
      <dgm:t>
        <a:bodyPr/>
        <a:lstStyle/>
        <a:p>
          <a:r>
            <a:rPr lang="fr-C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Absence en examen</a:t>
          </a:r>
          <a:endParaRPr lang="fr-CA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0641DA06-F03C-4BFD-8415-1F543B7C947A}" type="parTrans" cxnId="{2CC15BDE-B5DD-4C93-8E68-733FBB964750}">
      <dgm:prSet/>
      <dgm:spPr/>
      <dgm:t>
        <a:bodyPr/>
        <a:lstStyle/>
        <a:p>
          <a:endParaRPr lang="fr-CA"/>
        </a:p>
      </dgm:t>
    </dgm:pt>
    <dgm:pt modelId="{2B5BD67E-48BF-45B3-9A88-3D4A084A3A37}" type="sibTrans" cxnId="{2CC15BDE-B5DD-4C93-8E68-733FBB964750}">
      <dgm:prSet/>
      <dgm:spPr/>
      <dgm:t>
        <a:bodyPr/>
        <a:lstStyle/>
        <a:p>
          <a:endParaRPr lang="fr-CA"/>
        </a:p>
      </dgm:t>
    </dgm:pt>
    <dgm:pt modelId="{606A5375-00ED-4517-83A7-64F0B11FACF2}">
      <dgm:prSet phldrT="[Texte]"/>
      <dgm:spPr/>
      <dgm:t>
        <a:bodyPr/>
        <a:lstStyle/>
        <a:p>
          <a:endParaRPr lang="fr-CA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18C4BB1A-5773-40B1-8718-2AE57103EFFA}" type="parTrans" cxnId="{BEDA7885-F6BD-43B3-A8D9-BA2ABBECC948}">
      <dgm:prSet/>
      <dgm:spPr/>
      <dgm:t>
        <a:bodyPr/>
        <a:lstStyle/>
        <a:p>
          <a:endParaRPr lang="fr-CA"/>
        </a:p>
      </dgm:t>
    </dgm:pt>
    <dgm:pt modelId="{ABB08BDD-19D3-4838-98DA-077C806A688B}" type="sibTrans" cxnId="{BEDA7885-F6BD-43B3-A8D9-BA2ABBECC948}">
      <dgm:prSet/>
      <dgm:spPr/>
      <dgm:t>
        <a:bodyPr/>
        <a:lstStyle/>
        <a:p>
          <a:endParaRPr lang="fr-CA"/>
        </a:p>
      </dgm:t>
    </dgm:pt>
    <dgm:pt modelId="{3523B555-F6E5-41A9-9E1F-B8B92CA8D051}" type="pres">
      <dgm:prSet presAssocID="{1E993407-97CA-4E83-9196-D8F08ABFE28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fr-CA"/>
        </a:p>
      </dgm:t>
    </dgm:pt>
    <dgm:pt modelId="{415BA942-4711-474E-9016-02A92F70C720}" type="pres">
      <dgm:prSet presAssocID="{F8EA28FE-803B-4121-922B-D5C6DE65B8A5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7C11DFCA-4497-4E1B-8D15-953EDF9A677A}" type="pres">
      <dgm:prSet presAssocID="{F8EA28FE-803B-4121-922B-D5C6DE65B8A5}" presName="childText1" presStyleLbl="solidAlignAcc1" presStyleIdx="0" presStyleCnt="3" custLinFactNeighborY="-17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E0053F9C-13D1-4D5E-823D-B813067D4918}" type="pres">
      <dgm:prSet presAssocID="{02A64DDC-CDC3-4F5B-912F-F4CAD8C35D46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0486C1A1-66AA-4BFF-9FC1-18E0B9BEBC0A}" type="pres">
      <dgm:prSet presAssocID="{02A64DDC-CDC3-4F5B-912F-F4CAD8C35D46}" presName="childText2" presStyleLbl="solidAlignAcc1" presStyleIdx="1" presStyleCnt="3" custScaleX="99998" custLinFactNeighborX="283" custLinFactNeighborY="-9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B00228D3-3A4D-4883-896A-C0828D00E074}" type="pres">
      <dgm:prSet presAssocID="{D1E6A617-2C5E-434C-AF58-0E1DAA333603}" presName="parentText3" presStyleLbl="node1" presStyleIdx="2" presStyleCnt="3" custLinFactNeighborX="-1518" custLinFactNeighborY="121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E1886B11-2C37-4112-BF2A-8DC0CA7E1AF3}" type="pres">
      <dgm:prSet presAssocID="{D1E6A617-2C5E-434C-AF58-0E1DAA333603}" presName="childText3" presStyleLbl="solidAlignAcc1" presStyleIdx="2" presStyleCnt="3" custScaleX="103610" custLinFactNeighborX="385" custLinFactNeighborY="-1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17C4CCC3-FA12-48A3-85F3-EEC1E882E904}" type="presOf" srcId="{D1E6A617-2C5E-434C-AF58-0E1DAA333603}" destId="{B00228D3-3A4D-4883-896A-C0828D00E074}" srcOrd="0" destOrd="0" presId="urn:microsoft.com/office/officeart/2009/3/layout/IncreasingArrowsProcess"/>
    <dgm:cxn modelId="{BAFB8C4F-6A64-414B-A7C8-C8F47F0B8410}" type="presOf" srcId="{606A5375-00ED-4517-83A7-64F0B11FACF2}" destId="{E1886B11-2C37-4112-BF2A-8DC0CA7E1AF3}" srcOrd="0" destOrd="0" presId="urn:microsoft.com/office/officeart/2009/3/layout/IncreasingArrowsProcess"/>
    <dgm:cxn modelId="{E7257939-FB55-41D0-9676-A62052054B85}" srcId="{1E993407-97CA-4E83-9196-D8F08ABFE281}" destId="{02A64DDC-CDC3-4F5B-912F-F4CAD8C35D46}" srcOrd="1" destOrd="0" parTransId="{1967A122-43FA-4655-A816-F11A44E037A2}" sibTransId="{EDD45A30-33D9-4593-BDD1-B14EA4DCC32A}"/>
    <dgm:cxn modelId="{9C0EAC29-749F-4C2F-9F38-6042BEEA7CDD}" type="presOf" srcId="{1E993407-97CA-4E83-9196-D8F08ABFE281}" destId="{3523B555-F6E5-41A9-9E1F-B8B92CA8D051}" srcOrd="0" destOrd="0" presId="urn:microsoft.com/office/officeart/2009/3/layout/IncreasingArrowsProcess"/>
    <dgm:cxn modelId="{0491C97C-0075-48B7-AD8E-2058E256336E}" type="presOf" srcId="{DFDB305A-F5F1-427E-B777-82A0F52B99CC}" destId="{7C11DFCA-4497-4E1B-8D15-953EDF9A677A}" srcOrd="0" destOrd="0" presId="urn:microsoft.com/office/officeart/2009/3/layout/IncreasingArrowsProcess"/>
    <dgm:cxn modelId="{9D095F59-DEA3-4A1F-A56E-6A94988E3AAC}" type="presOf" srcId="{F8EA28FE-803B-4121-922B-D5C6DE65B8A5}" destId="{415BA942-4711-474E-9016-02A92F70C720}" srcOrd="0" destOrd="0" presId="urn:microsoft.com/office/officeart/2009/3/layout/IncreasingArrowsProcess"/>
    <dgm:cxn modelId="{BEDA7885-F6BD-43B3-A8D9-BA2ABBECC948}" srcId="{D1E6A617-2C5E-434C-AF58-0E1DAA333603}" destId="{606A5375-00ED-4517-83A7-64F0B11FACF2}" srcOrd="0" destOrd="0" parTransId="{18C4BB1A-5773-40B1-8718-2AE57103EFFA}" sibTransId="{ABB08BDD-19D3-4838-98DA-077C806A688B}"/>
    <dgm:cxn modelId="{E2B5FEED-BFDB-4B80-8DC4-3391E89CF5BC}" srcId="{02A64DDC-CDC3-4F5B-912F-F4CAD8C35D46}" destId="{B49DE51D-049D-4891-94A5-1A9B656C87AC}" srcOrd="0" destOrd="0" parTransId="{B15C7AB5-1F91-4BA1-B056-E6DC6B6F53CE}" sibTransId="{68CF6C50-69B1-4AAB-961D-0B4B75243EDC}"/>
    <dgm:cxn modelId="{71FB0919-5890-4611-BF80-E689692AB327}" type="presOf" srcId="{B49DE51D-049D-4891-94A5-1A9B656C87AC}" destId="{0486C1A1-66AA-4BFF-9FC1-18E0B9BEBC0A}" srcOrd="0" destOrd="0" presId="urn:microsoft.com/office/officeart/2009/3/layout/IncreasingArrowsProcess"/>
    <dgm:cxn modelId="{8DD55222-951D-4B7F-9671-4D9A42365E33}" srcId="{F8EA28FE-803B-4121-922B-D5C6DE65B8A5}" destId="{DFDB305A-F5F1-427E-B777-82A0F52B99CC}" srcOrd="0" destOrd="0" parTransId="{B5C11EE0-6056-4FCD-BDF4-70A895FAD8B6}" sibTransId="{2E8B456D-9DDF-4499-A7CD-D7733DF34AE7}"/>
    <dgm:cxn modelId="{2D0DADA5-1677-4A09-BE4E-D966DD5DB263}" srcId="{1E993407-97CA-4E83-9196-D8F08ABFE281}" destId="{F8EA28FE-803B-4121-922B-D5C6DE65B8A5}" srcOrd="0" destOrd="0" parTransId="{84FD93B8-9B3E-4538-BA6C-10F86F8D1E47}" sibTransId="{A6C2D4A2-A627-4B89-98B2-569B5A99A479}"/>
    <dgm:cxn modelId="{2CC15BDE-B5DD-4C93-8E68-733FBB964750}" srcId="{1E993407-97CA-4E83-9196-D8F08ABFE281}" destId="{D1E6A617-2C5E-434C-AF58-0E1DAA333603}" srcOrd="2" destOrd="0" parTransId="{0641DA06-F03C-4BFD-8415-1F543B7C947A}" sibTransId="{2B5BD67E-48BF-45B3-9A88-3D4A084A3A37}"/>
    <dgm:cxn modelId="{7824383A-D560-4994-A2C9-C7710E38FDF9}" type="presOf" srcId="{02A64DDC-CDC3-4F5B-912F-F4CAD8C35D46}" destId="{E0053F9C-13D1-4D5E-823D-B813067D4918}" srcOrd="0" destOrd="0" presId="urn:microsoft.com/office/officeart/2009/3/layout/IncreasingArrowsProcess"/>
    <dgm:cxn modelId="{D15D50C0-96B5-4003-B643-A19451F3A4E7}" type="presParOf" srcId="{3523B555-F6E5-41A9-9E1F-B8B92CA8D051}" destId="{415BA942-4711-474E-9016-02A92F70C720}" srcOrd="0" destOrd="0" presId="urn:microsoft.com/office/officeart/2009/3/layout/IncreasingArrowsProcess"/>
    <dgm:cxn modelId="{CA10795C-27CC-4C3F-823A-204014ED72A5}" type="presParOf" srcId="{3523B555-F6E5-41A9-9E1F-B8B92CA8D051}" destId="{7C11DFCA-4497-4E1B-8D15-953EDF9A677A}" srcOrd="1" destOrd="0" presId="urn:microsoft.com/office/officeart/2009/3/layout/IncreasingArrowsProcess"/>
    <dgm:cxn modelId="{632F9667-8B55-46C5-B15D-1D7C24E5C6C4}" type="presParOf" srcId="{3523B555-F6E5-41A9-9E1F-B8B92CA8D051}" destId="{E0053F9C-13D1-4D5E-823D-B813067D4918}" srcOrd="2" destOrd="0" presId="urn:microsoft.com/office/officeart/2009/3/layout/IncreasingArrowsProcess"/>
    <dgm:cxn modelId="{20045CAD-0089-479E-A339-A972F8C6B1DA}" type="presParOf" srcId="{3523B555-F6E5-41A9-9E1F-B8B92CA8D051}" destId="{0486C1A1-66AA-4BFF-9FC1-18E0B9BEBC0A}" srcOrd="3" destOrd="0" presId="urn:microsoft.com/office/officeart/2009/3/layout/IncreasingArrowsProcess"/>
    <dgm:cxn modelId="{881CD952-BC94-4ADA-B9E2-6849695FAE7B}" type="presParOf" srcId="{3523B555-F6E5-41A9-9E1F-B8B92CA8D051}" destId="{B00228D3-3A4D-4883-896A-C0828D00E074}" srcOrd="4" destOrd="0" presId="urn:microsoft.com/office/officeart/2009/3/layout/IncreasingArrowsProcess"/>
    <dgm:cxn modelId="{729C5839-A30E-4B4F-AEFC-31F7B00B68EE}" type="presParOf" srcId="{3523B555-F6E5-41A9-9E1F-B8B92CA8D051}" destId="{E1886B11-2C37-4112-BF2A-8DC0CA7E1AF3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2A47A9-2426-422B-B218-C7AD95EFA54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D990F7F-7A13-4103-BC65-1FB93E2F9ECC}">
      <dgm:prSet phldrT="[Texte]" custT="1"/>
      <dgm:spPr/>
      <dgm:t>
        <a:bodyPr/>
        <a:lstStyle/>
        <a:p>
          <a:pPr algn="l"/>
          <a:r>
            <a:rPr lang="fr-CA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Intervention 1</a:t>
          </a:r>
          <a:r>
            <a:rPr lang="fr-CA" sz="1600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er</a:t>
          </a:r>
          <a:r>
            <a:rPr lang="fr-CA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niveau</a:t>
          </a:r>
        </a:p>
        <a:p>
          <a:pPr algn="l"/>
          <a:r>
            <a:rPr lang="fr-CA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Gestion de classe</a:t>
          </a:r>
          <a:endParaRPr lang="fr-CA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3CB4AFBE-0A77-4E5B-90E7-815F43011999}" type="parTrans" cxnId="{AD6985AA-6382-4D75-830D-6EB2E35485B2}">
      <dgm:prSet/>
      <dgm:spPr/>
      <dgm:t>
        <a:bodyPr/>
        <a:lstStyle/>
        <a:p>
          <a:endParaRPr lang="fr-CA"/>
        </a:p>
      </dgm:t>
    </dgm:pt>
    <dgm:pt modelId="{13E82E1D-5BF6-4D6B-8311-FB812957FFD6}" type="sibTrans" cxnId="{AD6985AA-6382-4D75-830D-6EB2E35485B2}">
      <dgm:prSet/>
      <dgm:spPr/>
      <dgm:t>
        <a:bodyPr/>
        <a:lstStyle/>
        <a:p>
          <a:endParaRPr lang="fr-CA"/>
        </a:p>
      </dgm:t>
    </dgm:pt>
    <dgm:pt modelId="{52672437-4FE6-4DF5-A791-F3DC2E7FFB25}">
      <dgm:prSet phldrT="[Texte]" custT="1"/>
      <dgm:spPr/>
      <dgm:t>
        <a:bodyPr/>
        <a:lstStyle/>
        <a:p>
          <a:pPr algn="l"/>
          <a:r>
            <a:rPr lang="fr-CA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Intervention </a:t>
          </a:r>
        </a:p>
        <a:p>
          <a:pPr algn="l"/>
          <a:r>
            <a:rPr lang="fr-CA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2</a:t>
          </a:r>
          <a:r>
            <a:rPr lang="fr-CA" sz="1600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</a:t>
          </a:r>
          <a:r>
            <a:rPr lang="fr-CA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niveau</a:t>
          </a:r>
        </a:p>
        <a:p>
          <a:pPr algn="l"/>
          <a:r>
            <a:rPr lang="fr-CA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Psychoéducation</a:t>
          </a:r>
          <a:endParaRPr lang="fr-CA" sz="1600" dirty="0"/>
        </a:p>
      </dgm:t>
    </dgm:pt>
    <dgm:pt modelId="{F59763B8-8093-4A46-9B80-FF95E951B420}" type="parTrans" cxnId="{1A86FB8B-126B-4831-B4B8-BF8C18ACA217}">
      <dgm:prSet/>
      <dgm:spPr/>
      <dgm:t>
        <a:bodyPr/>
        <a:lstStyle/>
        <a:p>
          <a:endParaRPr lang="fr-CA"/>
        </a:p>
      </dgm:t>
    </dgm:pt>
    <dgm:pt modelId="{E26CD3A1-C67A-4CD1-AE91-AF7186351AF1}" type="sibTrans" cxnId="{1A86FB8B-126B-4831-B4B8-BF8C18ACA217}">
      <dgm:prSet/>
      <dgm:spPr/>
      <dgm:t>
        <a:bodyPr/>
        <a:lstStyle/>
        <a:p>
          <a:endParaRPr lang="fr-CA"/>
        </a:p>
      </dgm:t>
    </dgm:pt>
    <dgm:pt modelId="{7E186039-819C-42CB-B187-1B2ABC55AD28}">
      <dgm:prSet phldrT="[Texte]" custT="1"/>
      <dgm:spPr/>
      <dgm:t>
        <a:bodyPr/>
        <a:lstStyle/>
        <a:p>
          <a:pPr algn="l">
            <a:lnSpc>
              <a:spcPct val="100000"/>
            </a:lnSpc>
          </a:pPr>
          <a:r>
            <a:rPr lang="fr-CA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Intervention </a:t>
          </a:r>
        </a:p>
        <a:p>
          <a:pPr algn="l">
            <a:lnSpc>
              <a:spcPct val="100000"/>
            </a:lnSpc>
          </a:pPr>
          <a:r>
            <a:rPr lang="fr-CA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3</a:t>
          </a:r>
          <a:r>
            <a:rPr lang="fr-CA" sz="1600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</a:t>
          </a:r>
          <a:r>
            <a:rPr lang="fr-CA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niveau</a:t>
          </a:r>
        </a:p>
        <a:p>
          <a:pPr algn="l">
            <a:lnSpc>
              <a:spcPct val="100000"/>
            </a:lnSpc>
          </a:pPr>
          <a:r>
            <a:rPr lang="fr-CA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(disciplinaire)</a:t>
          </a:r>
        </a:p>
        <a:p>
          <a:pPr algn="l">
            <a:lnSpc>
              <a:spcPct val="90000"/>
            </a:lnSpc>
          </a:pPr>
          <a:r>
            <a:rPr lang="fr-CA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Direction adjointe</a:t>
          </a:r>
          <a:endParaRPr lang="fr-CA" sz="1600" dirty="0"/>
        </a:p>
      </dgm:t>
    </dgm:pt>
    <dgm:pt modelId="{CCDF45FD-410C-407B-9CC5-AC3D2DB16161}" type="parTrans" cxnId="{420FBA95-ADC7-4E88-ACDF-92F00E4D976C}">
      <dgm:prSet/>
      <dgm:spPr/>
      <dgm:t>
        <a:bodyPr/>
        <a:lstStyle/>
        <a:p>
          <a:endParaRPr lang="fr-CA"/>
        </a:p>
      </dgm:t>
    </dgm:pt>
    <dgm:pt modelId="{B19DC80B-A295-4C69-86BF-315D6CBA0F05}" type="sibTrans" cxnId="{420FBA95-ADC7-4E88-ACDF-92F00E4D976C}">
      <dgm:prSet/>
      <dgm:spPr/>
      <dgm:t>
        <a:bodyPr/>
        <a:lstStyle/>
        <a:p>
          <a:endParaRPr lang="fr-CA"/>
        </a:p>
      </dgm:t>
    </dgm:pt>
    <dgm:pt modelId="{331D4DA5-881D-4393-87A2-A28B2120957C}" type="pres">
      <dgm:prSet presAssocID="{8A2A47A9-2426-422B-B218-C7AD95EFA541}" presName="arrowDiagram" presStyleCnt="0">
        <dgm:presLayoutVars>
          <dgm:chMax val="5"/>
          <dgm:dir/>
          <dgm:resizeHandles val="exact"/>
        </dgm:presLayoutVars>
      </dgm:prSet>
      <dgm:spPr/>
    </dgm:pt>
    <dgm:pt modelId="{E6C0C351-71DB-449B-96D1-1D22B3A431E5}" type="pres">
      <dgm:prSet presAssocID="{8A2A47A9-2426-422B-B218-C7AD95EFA541}" presName="arrow" presStyleLbl="bgShp" presStyleIdx="0" presStyleCnt="1" custLinFactNeighborX="-793" custLinFactNeighborY="861"/>
      <dgm:spPr/>
    </dgm:pt>
    <dgm:pt modelId="{9684CF6D-A5FF-4942-9B7A-C5946A7D2BB7}" type="pres">
      <dgm:prSet presAssocID="{8A2A47A9-2426-422B-B218-C7AD95EFA541}" presName="arrowDiagram3" presStyleCnt="0"/>
      <dgm:spPr/>
    </dgm:pt>
    <dgm:pt modelId="{5632BADB-44D2-4F7F-8A80-48FA86B3DAE5}" type="pres">
      <dgm:prSet presAssocID="{8D990F7F-7A13-4103-BC65-1FB93E2F9ECC}" presName="bullet3a" presStyleLbl="node1" presStyleIdx="0" presStyleCnt="3"/>
      <dgm:spPr/>
    </dgm:pt>
    <dgm:pt modelId="{7244B093-89E5-4429-BBC5-A873199223B1}" type="pres">
      <dgm:prSet presAssocID="{8D990F7F-7A13-4103-BC65-1FB93E2F9ECC}" presName="textBox3a" presStyleLbl="revTx" presStyleIdx="0" presStyleCnt="3" custScaleY="152742" custLinFactNeighborX="12556" custLinFactNeighborY="-29349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BB4EFC71-444F-46BF-8E90-2EA590BCF1F9}" type="pres">
      <dgm:prSet presAssocID="{52672437-4FE6-4DF5-A791-F3DC2E7FFB25}" presName="bullet3b" presStyleLbl="node1" presStyleIdx="1" presStyleCnt="3" custLinFactNeighborX="28860" custLinFactNeighborY="-16744"/>
      <dgm:spPr/>
    </dgm:pt>
    <dgm:pt modelId="{3BAFAE1F-E9FB-428E-930F-430EF3041394}" type="pres">
      <dgm:prSet presAssocID="{52672437-4FE6-4DF5-A791-F3DC2E7FFB25}" presName="textBox3b" presStyleLbl="revTx" presStyleIdx="1" presStyleCnt="3" custScaleX="116560" custScaleY="42134" custLinFactNeighborX="15547" custLinFactNeighborY="-38659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0338A90D-0D9A-426D-947C-C6A51C05DDB6}" type="pres">
      <dgm:prSet presAssocID="{7E186039-819C-42CB-B187-1B2ABC55AD28}" presName="bullet3c" presStyleLbl="node1" presStyleIdx="2" presStyleCnt="3"/>
      <dgm:spPr/>
    </dgm:pt>
    <dgm:pt modelId="{7977CA42-676A-480C-8C72-90F3A4887C4A}" type="pres">
      <dgm:prSet presAssocID="{7E186039-819C-42CB-B187-1B2ABC55AD28}" presName="textBox3c" presStyleLbl="revTx" presStyleIdx="2" presStyleCnt="3" custScaleX="116560" custScaleY="83684" custLinFactNeighborX="13357" custLinFactNeighborY="-37220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D7D67E40-DAD8-4F38-989F-168398C8EFCA}" type="presOf" srcId="{8A2A47A9-2426-422B-B218-C7AD95EFA541}" destId="{331D4DA5-881D-4393-87A2-A28B2120957C}" srcOrd="0" destOrd="0" presId="urn:microsoft.com/office/officeart/2005/8/layout/arrow2"/>
    <dgm:cxn modelId="{3EA1F522-4B50-49FE-AE89-41BF4AE81FCF}" type="presOf" srcId="{52672437-4FE6-4DF5-A791-F3DC2E7FFB25}" destId="{3BAFAE1F-E9FB-428E-930F-430EF3041394}" srcOrd="0" destOrd="0" presId="urn:microsoft.com/office/officeart/2005/8/layout/arrow2"/>
    <dgm:cxn modelId="{420FBA95-ADC7-4E88-ACDF-92F00E4D976C}" srcId="{8A2A47A9-2426-422B-B218-C7AD95EFA541}" destId="{7E186039-819C-42CB-B187-1B2ABC55AD28}" srcOrd="2" destOrd="0" parTransId="{CCDF45FD-410C-407B-9CC5-AC3D2DB16161}" sibTransId="{B19DC80B-A295-4C69-86BF-315D6CBA0F05}"/>
    <dgm:cxn modelId="{22BD9D23-6531-46C0-AC18-5DF7BBDBC008}" type="presOf" srcId="{8D990F7F-7A13-4103-BC65-1FB93E2F9ECC}" destId="{7244B093-89E5-4429-BBC5-A873199223B1}" srcOrd="0" destOrd="0" presId="urn:microsoft.com/office/officeart/2005/8/layout/arrow2"/>
    <dgm:cxn modelId="{AD6985AA-6382-4D75-830D-6EB2E35485B2}" srcId="{8A2A47A9-2426-422B-B218-C7AD95EFA541}" destId="{8D990F7F-7A13-4103-BC65-1FB93E2F9ECC}" srcOrd="0" destOrd="0" parTransId="{3CB4AFBE-0A77-4E5B-90E7-815F43011999}" sibTransId="{13E82E1D-5BF6-4D6B-8311-FB812957FFD6}"/>
    <dgm:cxn modelId="{F937A10B-E57B-439E-910A-6AF677851CEE}" type="presOf" srcId="{7E186039-819C-42CB-B187-1B2ABC55AD28}" destId="{7977CA42-676A-480C-8C72-90F3A4887C4A}" srcOrd="0" destOrd="0" presId="urn:microsoft.com/office/officeart/2005/8/layout/arrow2"/>
    <dgm:cxn modelId="{1A86FB8B-126B-4831-B4B8-BF8C18ACA217}" srcId="{8A2A47A9-2426-422B-B218-C7AD95EFA541}" destId="{52672437-4FE6-4DF5-A791-F3DC2E7FFB25}" srcOrd="1" destOrd="0" parTransId="{F59763B8-8093-4A46-9B80-FF95E951B420}" sibTransId="{E26CD3A1-C67A-4CD1-AE91-AF7186351AF1}"/>
    <dgm:cxn modelId="{4B300269-E9A5-4132-AB00-F59264A7A3A7}" type="presParOf" srcId="{331D4DA5-881D-4393-87A2-A28B2120957C}" destId="{E6C0C351-71DB-449B-96D1-1D22B3A431E5}" srcOrd="0" destOrd="0" presId="urn:microsoft.com/office/officeart/2005/8/layout/arrow2"/>
    <dgm:cxn modelId="{59510A7D-AA25-4F1C-B90C-70DB2299EC53}" type="presParOf" srcId="{331D4DA5-881D-4393-87A2-A28B2120957C}" destId="{9684CF6D-A5FF-4942-9B7A-C5946A7D2BB7}" srcOrd="1" destOrd="0" presId="urn:microsoft.com/office/officeart/2005/8/layout/arrow2"/>
    <dgm:cxn modelId="{A921E551-D744-4CD4-A643-C62B89683F01}" type="presParOf" srcId="{9684CF6D-A5FF-4942-9B7A-C5946A7D2BB7}" destId="{5632BADB-44D2-4F7F-8A80-48FA86B3DAE5}" srcOrd="0" destOrd="0" presId="urn:microsoft.com/office/officeart/2005/8/layout/arrow2"/>
    <dgm:cxn modelId="{F1102389-7A66-43D2-B75A-A879960F631D}" type="presParOf" srcId="{9684CF6D-A5FF-4942-9B7A-C5946A7D2BB7}" destId="{7244B093-89E5-4429-BBC5-A873199223B1}" srcOrd="1" destOrd="0" presId="urn:microsoft.com/office/officeart/2005/8/layout/arrow2"/>
    <dgm:cxn modelId="{29E6CA8F-7A0E-4D54-A45A-54A4807BF525}" type="presParOf" srcId="{9684CF6D-A5FF-4942-9B7A-C5946A7D2BB7}" destId="{BB4EFC71-444F-46BF-8E90-2EA590BCF1F9}" srcOrd="2" destOrd="0" presId="urn:microsoft.com/office/officeart/2005/8/layout/arrow2"/>
    <dgm:cxn modelId="{BACBC151-F5E2-4EEA-B0D3-8516F57C7112}" type="presParOf" srcId="{9684CF6D-A5FF-4942-9B7A-C5946A7D2BB7}" destId="{3BAFAE1F-E9FB-428E-930F-430EF3041394}" srcOrd="3" destOrd="0" presId="urn:microsoft.com/office/officeart/2005/8/layout/arrow2"/>
    <dgm:cxn modelId="{32ADE321-4E33-4E5A-B8F1-F8C74F2E7BAA}" type="presParOf" srcId="{9684CF6D-A5FF-4942-9B7A-C5946A7D2BB7}" destId="{0338A90D-0D9A-426D-947C-C6A51C05DDB6}" srcOrd="4" destOrd="0" presId="urn:microsoft.com/office/officeart/2005/8/layout/arrow2"/>
    <dgm:cxn modelId="{FE635DFA-3A9D-4614-9EA9-0BCB4CCCB792}" type="presParOf" srcId="{9684CF6D-A5FF-4942-9B7A-C5946A7D2BB7}" destId="{7977CA42-676A-480C-8C72-90F3A4887C4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BA942-4711-474E-9016-02A92F70C720}">
      <dsp:nvSpPr>
        <dsp:cNvPr id="0" name=""/>
        <dsp:cNvSpPr/>
      </dsp:nvSpPr>
      <dsp:spPr>
        <a:xfrm>
          <a:off x="0" y="312157"/>
          <a:ext cx="8496944" cy="1237478"/>
        </a:xfrm>
        <a:prstGeom prst="rightArrow">
          <a:avLst>
            <a:gd name="adj1" fmla="val 50000"/>
            <a:gd name="adj2" fmla="val 5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9645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200%</a:t>
          </a:r>
          <a:r>
            <a:rPr lang="fr-CA" sz="2100" kern="1200" dirty="0" smtClean="0"/>
            <a:t>	</a:t>
          </a:r>
          <a:endParaRPr lang="fr-CA" sz="2100" kern="1200" dirty="0"/>
        </a:p>
      </dsp:txBody>
      <dsp:txXfrm>
        <a:off x="0" y="621527"/>
        <a:ext cx="8187575" cy="618739"/>
      </dsp:txXfrm>
    </dsp:sp>
    <dsp:sp modelId="{7C11DFCA-4497-4E1B-8D15-953EDF9A677A}">
      <dsp:nvSpPr>
        <dsp:cNvPr id="0" name=""/>
        <dsp:cNvSpPr/>
      </dsp:nvSpPr>
      <dsp:spPr>
        <a:xfrm>
          <a:off x="0" y="1221949"/>
          <a:ext cx="2617058" cy="2383839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Suivi de rendement</a:t>
          </a:r>
        </a:p>
      </dsp:txBody>
      <dsp:txXfrm>
        <a:off x="0" y="1221949"/>
        <a:ext cx="2617058" cy="2383839"/>
      </dsp:txXfrm>
    </dsp:sp>
    <dsp:sp modelId="{E0053F9C-13D1-4D5E-823D-B813067D4918}">
      <dsp:nvSpPr>
        <dsp:cNvPr id="0" name=""/>
        <dsp:cNvSpPr/>
      </dsp:nvSpPr>
      <dsp:spPr>
        <a:xfrm>
          <a:off x="2617058" y="724650"/>
          <a:ext cx="5879885" cy="1237478"/>
        </a:xfrm>
        <a:prstGeom prst="rightArrow">
          <a:avLst>
            <a:gd name="adj1" fmla="val 50000"/>
            <a:gd name="adj2" fmla="val 5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9645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300%</a:t>
          </a:r>
          <a:r>
            <a:rPr lang="fr-CA" sz="2100" kern="1200" dirty="0" smtClean="0"/>
            <a:t>	</a:t>
          </a:r>
          <a:endParaRPr lang="fr-CA" sz="2100" kern="1200" dirty="0"/>
        </a:p>
      </dsp:txBody>
      <dsp:txXfrm>
        <a:off x="2617058" y="1034020"/>
        <a:ext cx="5570516" cy="618739"/>
      </dsp:txXfrm>
    </dsp:sp>
    <dsp:sp modelId="{0486C1A1-66AA-4BFF-9FC1-18E0B9BEBC0A}">
      <dsp:nvSpPr>
        <dsp:cNvPr id="0" name=""/>
        <dsp:cNvSpPr/>
      </dsp:nvSpPr>
      <dsp:spPr>
        <a:xfrm>
          <a:off x="2617058" y="1678925"/>
          <a:ext cx="2617058" cy="2383839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   300% -examen obligatoire</a:t>
          </a:r>
          <a:endParaRPr lang="fr-CA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2617058" y="1678925"/>
        <a:ext cx="2617058" cy="2383839"/>
      </dsp:txXfrm>
    </dsp:sp>
    <dsp:sp modelId="{B00228D3-3A4D-4883-896A-C0828D00E074}">
      <dsp:nvSpPr>
        <dsp:cNvPr id="0" name=""/>
        <dsp:cNvSpPr/>
      </dsp:nvSpPr>
      <dsp:spPr>
        <a:xfrm>
          <a:off x="5234117" y="1137143"/>
          <a:ext cx="3262826" cy="1237478"/>
        </a:xfrm>
        <a:prstGeom prst="rightArrow">
          <a:avLst>
            <a:gd name="adj1" fmla="val 50000"/>
            <a:gd name="adj2" fmla="val 5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9645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400% + 1 échec</a:t>
          </a:r>
          <a:endParaRPr lang="fr-CA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5234117" y="1446513"/>
        <a:ext cx="2953457" cy="618739"/>
      </dsp:txXfrm>
    </dsp:sp>
    <dsp:sp modelId="{E1886B11-2C37-4112-BF2A-8DC0CA7E1AF3}">
      <dsp:nvSpPr>
        <dsp:cNvPr id="0" name=""/>
        <dsp:cNvSpPr/>
      </dsp:nvSpPr>
      <dsp:spPr>
        <a:xfrm>
          <a:off x="5234117" y="2091418"/>
          <a:ext cx="2617058" cy="2348952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Date de reprise</a:t>
          </a:r>
          <a:endParaRPr lang="fr-CA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5234117" y="2091418"/>
        <a:ext cx="2617058" cy="23489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BA942-4711-474E-9016-02A92F70C720}">
      <dsp:nvSpPr>
        <dsp:cNvPr id="0" name=""/>
        <dsp:cNvSpPr/>
      </dsp:nvSpPr>
      <dsp:spPr>
        <a:xfrm>
          <a:off x="0" y="312157"/>
          <a:ext cx="8496944" cy="1237478"/>
        </a:xfrm>
        <a:prstGeom prst="rightArrow">
          <a:avLst>
            <a:gd name="adj1" fmla="val 50000"/>
            <a:gd name="adj2" fmla="val 5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9645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2 échecs</a:t>
          </a:r>
          <a:r>
            <a:rPr lang="fr-CA" sz="2100" kern="1200" dirty="0" smtClean="0"/>
            <a:t>	</a:t>
          </a:r>
          <a:endParaRPr lang="fr-CA" sz="2100" kern="1200" dirty="0"/>
        </a:p>
      </dsp:txBody>
      <dsp:txXfrm>
        <a:off x="0" y="621527"/>
        <a:ext cx="8187575" cy="618739"/>
      </dsp:txXfrm>
    </dsp:sp>
    <dsp:sp modelId="{7C11DFCA-4497-4E1B-8D15-953EDF9A677A}">
      <dsp:nvSpPr>
        <dsp:cNvPr id="0" name=""/>
        <dsp:cNvSpPr/>
      </dsp:nvSpPr>
      <dsp:spPr>
        <a:xfrm>
          <a:off x="0" y="1224142"/>
          <a:ext cx="2617058" cy="2383839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2 échecs </a:t>
          </a:r>
          <a:endParaRPr lang="fr-CA" sz="19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0" y="1224142"/>
        <a:ext cx="2617058" cy="2383839"/>
      </dsp:txXfrm>
    </dsp:sp>
    <dsp:sp modelId="{E0053F9C-13D1-4D5E-823D-B813067D4918}">
      <dsp:nvSpPr>
        <dsp:cNvPr id="0" name=""/>
        <dsp:cNvSpPr/>
      </dsp:nvSpPr>
      <dsp:spPr>
        <a:xfrm>
          <a:off x="2617058" y="724650"/>
          <a:ext cx="5879885" cy="1237478"/>
        </a:xfrm>
        <a:prstGeom prst="rightArrow">
          <a:avLst>
            <a:gd name="adj1" fmla="val 50000"/>
            <a:gd name="adj2" fmla="val 5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9645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Difficultés majeures</a:t>
          </a:r>
          <a:r>
            <a:rPr lang="fr-CA" sz="2100" kern="1200" dirty="0" smtClean="0"/>
            <a:t>	</a:t>
          </a:r>
          <a:endParaRPr lang="fr-CA" sz="2100" kern="1200" dirty="0"/>
        </a:p>
      </dsp:txBody>
      <dsp:txXfrm>
        <a:off x="2617058" y="1034020"/>
        <a:ext cx="5570516" cy="618739"/>
      </dsp:txXfrm>
    </dsp:sp>
    <dsp:sp modelId="{0486C1A1-66AA-4BFF-9FC1-18E0B9BEBC0A}">
      <dsp:nvSpPr>
        <dsp:cNvPr id="0" name=""/>
        <dsp:cNvSpPr/>
      </dsp:nvSpPr>
      <dsp:spPr>
        <a:xfrm>
          <a:off x="2592301" y="1657756"/>
          <a:ext cx="2617058" cy="2383839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2 échecs même sigle ou autre sigle/ rendement faible malgré efforts soutenus</a:t>
          </a:r>
          <a:endParaRPr lang="fr-CA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2592301" y="1657756"/>
        <a:ext cx="2617058" cy="2383839"/>
      </dsp:txXfrm>
    </dsp:sp>
    <dsp:sp modelId="{B00228D3-3A4D-4883-896A-C0828D00E074}">
      <dsp:nvSpPr>
        <dsp:cNvPr id="0" name=""/>
        <dsp:cNvSpPr/>
      </dsp:nvSpPr>
      <dsp:spPr>
        <a:xfrm>
          <a:off x="5184587" y="1152129"/>
          <a:ext cx="3262826" cy="1237478"/>
        </a:xfrm>
        <a:prstGeom prst="rightArrow">
          <a:avLst>
            <a:gd name="adj1" fmla="val 50000"/>
            <a:gd name="adj2" fmla="val 5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9645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Élève EBP</a:t>
          </a:r>
          <a:endParaRPr lang="fr-CA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5184587" y="1461499"/>
        <a:ext cx="2953457" cy="618739"/>
      </dsp:txXfrm>
    </dsp:sp>
    <dsp:sp modelId="{E1886B11-2C37-4112-BF2A-8DC0CA7E1AF3}">
      <dsp:nvSpPr>
        <dsp:cNvPr id="0" name=""/>
        <dsp:cNvSpPr/>
      </dsp:nvSpPr>
      <dsp:spPr>
        <a:xfrm>
          <a:off x="5184576" y="2093461"/>
          <a:ext cx="2753459" cy="2348952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5184576" y="2093461"/>
        <a:ext cx="2753459" cy="23489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BA942-4711-474E-9016-02A92F70C720}">
      <dsp:nvSpPr>
        <dsp:cNvPr id="0" name=""/>
        <dsp:cNvSpPr/>
      </dsp:nvSpPr>
      <dsp:spPr>
        <a:xfrm>
          <a:off x="0" y="312157"/>
          <a:ext cx="8496944" cy="1237478"/>
        </a:xfrm>
        <a:prstGeom prst="rightArrow">
          <a:avLst>
            <a:gd name="adj1" fmla="val 50000"/>
            <a:gd name="adj2" fmla="val 5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9645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% mensuel (responsable de suivi)</a:t>
          </a:r>
          <a:r>
            <a:rPr lang="fr-CA" sz="2100" kern="1200" dirty="0" smtClean="0"/>
            <a:t>	</a:t>
          </a:r>
          <a:endParaRPr lang="fr-CA" sz="2100" kern="1200" dirty="0"/>
        </a:p>
      </dsp:txBody>
      <dsp:txXfrm>
        <a:off x="0" y="621527"/>
        <a:ext cx="8187575" cy="618739"/>
      </dsp:txXfrm>
    </dsp:sp>
    <dsp:sp modelId="{7C11DFCA-4497-4E1B-8D15-953EDF9A677A}">
      <dsp:nvSpPr>
        <dsp:cNvPr id="0" name=""/>
        <dsp:cNvSpPr/>
      </dsp:nvSpPr>
      <dsp:spPr>
        <a:xfrm>
          <a:off x="0" y="1224142"/>
          <a:ext cx="2617058" cy="2383839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9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0" y="1224142"/>
        <a:ext cx="2617058" cy="2383839"/>
      </dsp:txXfrm>
    </dsp:sp>
    <dsp:sp modelId="{E0053F9C-13D1-4D5E-823D-B813067D4918}">
      <dsp:nvSpPr>
        <dsp:cNvPr id="0" name=""/>
        <dsp:cNvSpPr/>
      </dsp:nvSpPr>
      <dsp:spPr>
        <a:xfrm>
          <a:off x="2617058" y="724650"/>
          <a:ext cx="5879885" cy="1237478"/>
        </a:xfrm>
        <a:prstGeom prst="rightArrow">
          <a:avLst>
            <a:gd name="adj1" fmla="val 50000"/>
            <a:gd name="adj2" fmla="val 5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9645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Élèves « fantômes » </a:t>
          </a:r>
          <a:r>
            <a:rPr lang="fr-CA" sz="2100" kern="1200" dirty="0" smtClean="0"/>
            <a:t>	</a:t>
          </a:r>
          <a:endParaRPr lang="fr-CA" sz="2100" kern="1200" dirty="0"/>
        </a:p>
      </dsp:txBody>
      <dsp:txXfrm>
        <a:off x="2617058" y="1034020"/>
        <a:ext cx="5570516" cy="618739"/>
      </dsp:txXfrm>
    </dsp:sp>
    <dsp:sp modelId="{0486C1A1-66AA-4BFF-9FC1-18E0B9BEBC0A}">
      <dsp:nvSpPr>
        <dsp:cNvPr id="0" name=""/>
        <dsp:cNvSpPr/>
      </dsp:nvSpPr>
      <dsp:spPr>
        <a:xfrm>
          <a:off x="2624491" y="1656183"/>
          <a:ext cx="2617006" cy="2383839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2624491" y="1656183"/>
        <a:ext cx="2617006" cy="2383839"/>
      </dsp:txXfrm>
    </dsp:sp>
    <dsp:sp modelId="{B00228D3-3A4D-4883-896A-C0828D00E074}">
      <dsp:nvSpPr>
        <dsp:cNvPr id="0" name=""/>
        <dsp:cNvSpPr/>
      </dsp:nvSpPr>
      <dsp:spPr>
        <a:xfrm>
          <a:off x="5184587" y="1152129"/>
          <a:ext cx="3262826" cy="1237478"/>
        </a:xfrm>
        <a:prstGeom prst="rightArrow">
          <a:avLst>
            <a:gd name="adj1" fmla="val 50000"/>
            <a:gd name="adj2" fmla="val 5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9645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Absence en examen</a:t>
          </a:r>
          <a:endParaRPr lang="fr-CA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5184587" y="1461499"/>
        <a:ext cx="2953457" cy="618739"/>
      </dsp:txXfrm>
    </dsp:sp>
    <dsp:sp modelId="{E1886B11-2C37-4112-BF2A-8DC0CA7E1AF3}">
      <dsp:nvSpPr>
        <dsp:cNvPr id="0" name=""/>
        <dsp:cNvSpPr/>
      </dsp:nvSpPr>
      <dsp:spPr>
        <a:xfrm>
          <a:off x="5196955" y="2087143"/>
          <a:ext cx="2711534" cy="2348952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5196955" y="2087143"/>
        <a:ext cx="2711534" cy="23489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0C351-71DB-449B-96D1-1D22B3A431E5}">
      <dsp:nvSpPr>
        <dsp:cNvPr id="0" name=""/>
        <dsp:cNvSpPr/>
      </dsp:nvSpPr>
      <dsp:spPr>
        <a:xfrm>
          <a:off x="0" y="14619"/>
          <a:ext cx="6096000" cy="3810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2BADB-44D2-4F7F-8A80-48FA86B3DAE5}">
      <dsp:nvSpPr>
        <dsp:cNvPr id="0" name=""/>
        <dsp:cNvSpPr/>
      </dsp:nvSpPr>
      <dsp:spPr>
        <a:xfrm>
          <a:off x="774192" y="2611477"/>
          <a:ext cx="158496" cy="1584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4B093-89E5-4429-BBC5-A873199223B1}">
      <dsp:nvSpPr>
        <dsp:cNvPr id="0" name=""/>
        <dsp:cNvSpPr/>
      </dsp:nvSpPr>
      <dsp:spPr>
        <a:xfrm>
          <a:off x="1031781" y="2077198"/>
          <a:ext cx="1420368" cy="1681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84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Intervention 1</a:t>
          </a:r>
          <a:r>
            <a:rPr lang="fr-CA" sz="1600" kern="1200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er</a:t>
          </a:r>
          <a:r>
            <a:rPr lang="fr-CA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niveau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Gestion de classe</a:t>
          </a:r>
          <a:endParaRPr lang="fr-CA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1031781" y="2077198"/>
        <a:ext cx="1420368" cy="1681826"/>
      </dsp:txXfrm>
    </dsp:sp>
    <dsp:sp modelId="{BB4EFC71-444F-46BF-8E90-2EA590BCF1F9}">
      <dsp:nvSpPr>
        <dsp:cNvPr id="0" name=""/>
        <dsp:cNvSpPr/>
      </dsp:nvSpPr>
      <dsp:spPr>
        <a:xfrm>
          <a:off x="2255911" y="1527946"/>
          <a:ext cx="286512" cy="286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AFAE1F-E9FB-428E-930F-430EF3041394}">
      <dsp:nvSpPr>
        <dsp:cNvPr id="0" name=""/>
        <dsp:cNvSpPr/>
      </dsp:nvSpPr>
      <dsp:spPr>
        <a:xfrm>
          <a:off x="2422799" y="1517590"/>
          <a:ext cx="1705319" cy="873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817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Intervention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2</a:t>
          </a:r>
          <a:r>
            <a:rPr lang="fr-CA" sz="1600" kern="1200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</a:t>
          </a:r>
          <a:r>
            <a:rPr lang="fr-CA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niveau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Psychoéducation</a:t>
          </a:r>
          <a:endParaRPr lang="fr-CA" sz="1600" kern="1200" dirty="0"/>
        </a:p>
      </dsp:txBody>
      <dsp:txXfrm>
        <a:off x="2422799" y="1517590"/>
        <a:ext cx="1705319" cy="873286"/>
      </dsp:txXfrm>
    </dsp:sp>
    <dsp:sp modelId="{0338A90D-0D9A-426D-947C-C6A51C05DDB6}">
      <dsp:nvSpPr>
        <dsp:cNvPr id="0" name=""/>
        <dsp:cNvSpPr/>
      </dsp:nvSpPr>
      <dsp:spPr>
        <a:xfrm>
          <a:off x="3855720" y="945745"/>
          <a:ext cx="396240" cy="396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7CA42-676A-480C-8C72-90F3A4887C4A}">
      <dsp:nvSpPr>
        <dsp:cNvPr id="0" name=""/>
        <dsp:cNvSpPr/>
      </dsp:nvSpPr>
      <dsp:spPr>
        <a:xfrm>
          <a:off x="4128118" y="374318"/>
          <a:ext cx="1705319" cy="2215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959" tIns="0" rIns="0" bIns="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Intervention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3</a:t>
          </a:r>
          <a:r>
            <a:rPr lang="fr-CA" sz="1600" kern="1200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</a:t>
          </a:r>
          <a:r>
            <a:rPr lang="fr-CA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niveau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(disciplinaire)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Direction adjointe</a:t>
          </a:r>
          <a:endParaRPr lang="fr-CA" sz="1600" kern="1200" dirty="0"/>
        </a:p>
      </dsp:txBody>
      <dsp:txXfrm>
        <a:off x="4128118" y="374318"/>
        <a:ext cx="1705319" cy="2215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4272-57D1-45E5-A559-679A77D80B6C}" type="datetimeFigureOut">
              <a:rPr lang="fr-CA" smtClean="0"/>
              <a:t>2019-01-23</a:t>
            </a:fld>
            <a:endParaRPr lang="fr-CA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8DA58CB-050E-4697-B123-93E146CAACDD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4272-57D1-45E5-A559-679A77D80B6C}" type="datetimeFigureOut">
              <a:rPr lang="fr-CA" smtClean="0"/>
              <a:t>2019-01-23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A58CB-050E-4697-B123-93E146CAACDD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8DA58CB-050E-4697-B123-93E146CAACDD}" type="slidenum">
              <a:rPr lang="fr-CA" smtClean="0"/>
              <a:t>‹N°›</a:t>
            </a:fld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4272-57D1-45E5-A559-679A77D80B6C}" type="datetimeFigureOut">
              <a:rPr lang="fr-CA" smtClean="0"/>
              <a:t>2019-01-23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4272-57D1-45E5-A559-679A77D80B6C}" type="datetimeFigureOut">
              <a:rPr lang="fr-CA" smtClean="0"/>
              <a:t>2019-01-23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8DA58CB-050E-4697-B123-93E146CAACDD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4272-57D1-45E5-A559-679A77D80B6C}" type="datetimeFigureOut">
              <a:rPr lang="fr-CA" smtClean="0"/>
              <a:t>2019-01-23</a:t>
            </a:fld>
            <a:endParaRPr lang="fr-CA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8DA58CB-050E-4697-B123-93E146CAACDD}" type="slidenum">
              <a:rPr lang="fr-CA" smtClean="0"/>
              <a:t>‹N°›</a:t>
            </a:fld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F454272-57D1-45E5-A559-679A77D80B6C}" type="datetimeFigureOut">
              <a:rPr lang="fr-CA" smtClean="0"/>
              <a:t>2019-01-23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A58CB-050E-4697-B123-93E146CAACDD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4272-57D1-45E5-A559-679A77D80B6C}" type="datetimeFigureOut">
              <a:rPr lang="fr-CA" smtClean="0"/>
              <a:t>2019-01-23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r-CA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8DA58CB-050E-4697-B123-93E146CAACDD}" type="slidenum">
              <a:rPr lang="fr-CA" smtClean="0"/>
              <a:t>‹N°›</a:t>
            </a:fld>
            <a:endParaRPr lang="fr-CA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4272-57D1-45E5-A559-679A77D80B6C}" type="datetimeFigureOut">
              <a:rPr lang="fr-CA" smtClean="0"/>
              <a:t>2019-01-23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8DA58CB-050E-4697-B123-93E146CAACDD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4272-57D1-45E5-A559-679A77D80B6C}" type="datetimeFigureOut">
              <a:rPr lang="fr-CA" smtClean="0"/>
              <a:t>2019-01-23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DA58CB-050E-4697-B123-93E146CAACDD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8DA58CB-050E-4697-B123-93E146CAACDD}" type="slidenum">
              <a:rPr lang="fr-CA" smtClean="0"/>
              <a:t>‹N°›</a:t>
            </a:fld>
            <a:endParaRPr lang="fr-CA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4272-57D1-45E5-A559-679A77D80B6C}" type="datetimeFigureOut">
              <a:rPr lang="fr-CA" smtClean="0"/>
              <a:t>2019-01-23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8DA58CB-050E-4697-B123-93E146CAACDD}" type="slidenum">
              <a:rPr lang="fr-CA" smtClean="0"/>
              <a:t>‹N°›</a:t>
            </a:fld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F454272-57D1-45E5-A559-679A77D80B6C}" type="datetimeFigureOut">
              <a:rPr lang="fr-CA" smtClean="0"/>
              <a:t>2019-01-23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F454272-57D1-45E5-A559-679A77D80B6C}" type="datetimeFigureOut">
              <a:rPr lang="fr-CA" smtClean="0"/>
              <a:t>2019-01-23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r-CA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8DA58CB-050E-4697-B123-93E146CAACDD}" type="slidenum">
              <a:rPr lang="fr-CA" smtClean="0"/>
              <a:t>‹N°›</a:t>
            </a:fld>
            <a:endParaRPr lang="fr-CA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diagramQuickStyle" Target="../diagrams/quickStyle1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diagramLayout" Target="../diagrams/layout1.xml"/><Relationship Id="rId17" Type="http://schemas.openxmlformats.org/officeDocument/2006/relationships/image" Target="../media/image10.png"/><Relationship Id="rId2" Type="http://schemas.openxmlformats.org/officeDocument/2006/relationships/tags" Target="../tags/tag13.xml"/><Relationship Id="rId16" Type="http://schemas.openxmlformats.org/officeDocument/2006/relationships/image" Target="../media/image9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diagramData" Target="../diagrams/data1.xml"/><Relationship Id="rId5" Type="http://schemas.openxmlformats.org/officeDocument/2006/relationships/tags" Target="../tags/tag16.xml"/><Relationship Id="rId15" Type="http://schemas.microsoft.com/office/2007/relationships/diagramDrawing" Target="../diagrams/drawing1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diagramColors" Target="../diagrams/colors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microsoft.com/office/2007/relationships/diagramDrawing" Target="../diagrams/drawing2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diagramColors" Target="../diagrams/colors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diagramQuickStyle" Target="../diagrams/quickStyle2.xml"/><Relationship Id="rId5" Type="http://schemas.openxmlformats.org/officeDocument/2006/relationships/tags" Target="../tags/tag25.xml"/><Relationship Id="rId10" Type="http://schemas.openxmlformats.org/officeDocument/2006/relationships/diagramLayout" Target="../diagrams/layout2.xml"/><Relationship Id="rId4" Type="http://schemas.openxmlformats.org/officeDocument/2006/relationships/tags" Target="../tags/tag24.xml"/><Relationship Id="rId9" Type="http://schemas.openxmlformats.org/officeDocument/2006/relationships/diagramData" Target="../diagrams/data2.xml"/><Relationship Id="rId1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diagramQuickStyle" Target="../diagrams/quickStyle3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diagramLayout" Target="../diagrams/layout3.xml"/><Relationship Id="rId2" Type="http://schemas.openxmlformats.org/officeDocument/2006/relationships/tags" Target="../tags/tag29.xml"/><Relationship Id="rId16" Type="http://schemas.openxmlformats.org/officeDocument/2006/relationships/image" Target="../media/image12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diagramData" Target="../diagrams/data3.xml"/><Relationship Id="rId5" Type="http://schemas.openxmlformats.org/officeDocument/2006/relationships/tags" Target="../tags/tag32.xml"/><Relationship Id="rId15" Type="http://schemas.microsoft.com/office/2007/relationships/diagramDrawing" Target="../diagrams/drawing3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diagramColors" Target="../diagrams/colors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18" Type="http://schemas.openxmlformats.org/officeDocument/2006/relationships/tags" Target="../tags/tag56.xml"/><Relationship Id="rId26" Type="http://schemas.openxmlformats.org/officeDocument/2006/relationships/tags" Target="../tags/tag64.xml"/><Relationship Id="rId3" Type="http://schemas.openxmlformats.org/officeDocument/2006/relationships/tags" Target="../tags/tag41.xml"/><Relationship Id="rId21" Type="http://schemas.openxmlformats.org/officeDocument/2006/relationships/tags" Target="../tags/tag59.xml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25" Type="http://schemas.openxmlformats.org/officeDocument/2006/relationships/tags" Target="../tags/tag63.xml"/><Relationship Id="rId33" Type="http://schemas.openxmlformats.org/officeDocument/2006/relationships/image" Target="../media/image18.png"/><Relationship Id="rId2" Type="http://schemas.openxmlformats.org/officeDocument/2006/relationships/tags" Target="../tags/tag40.xml"/><Relationship Id="rId16" Type="http://schemas.openxmlformats.org/officeDocument/2006/relationships/tags" Target="../tags/tag54.xml"/><Relationship Id="rId20" Type="http://schemas.openxmlformats.org/officeDocument/2006/relationships/tags" Target="../tags/tag58.xml"/><Relationship Id="rId29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24" Type="http://schemas.openxmlformats.org/officeDocument/2006/relationships/tags" Target="../tags/tag62.xml"/><Relationship Id="rId32" Type="http://schemas.openxmlformats.org/officeDocument/2006/relationships/image" Target="../media/image17.png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23" Type="http://schemas.openxmlformats.org/officeDocument/2006/relationships/tags" Target="../tags/tag61.xml"/><Relationship Id="rId28" Type="http://schemas.openxmlformats.org/officeDocument/2006/relationships/tags" Target="../tags/tag66.xml"/><Relationship Id="rId10" Type="http://schemas.openxmlformats.org/officeDocument/2006/relationships/tags" Target="../tags/tag48.xml"/><Relationship Id="rId19" Type="http://schemas.openxmlformats.org/officeDocument/2006/relationships/tags" Target="../tags/tag57.xml"/><Relationship Id="rId31" Type="http://schemas.openxmlformats.org/officeDocument/2006/relationships/image" Target="../media/image16.png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Relationship Id="rId22" Type="http://schemas.openxmlformats.org/officeDocument/2006/relationships/tags" Target="../tags/tag60.xml"/><Relationship Id="rId27" Type="http://schemas.openxmlformats.org/officeDocument/2006/relationships/tags" Target="../tags/tag65.xml"/><Relationship Id="rId30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tags" Target="../tags/tag69.xml"/><Relationship Id="rId7" Type="http://schemas.openxmlformats.org/officeDocument/2006/relationships/diagramLayout" Target="../diagrams/layout4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diagramData" Target="../diagrams/data4.xml"/><Relationship Id="rId5" Type="http://schemas.openxmlformats.org/officeDocument/2006/relationships/slideLayout" Target="../slideLayouts/slideLayout6.xml"/><Relationship Id="rId10" Type="http://schemas.microsoft.com/office/2007/relationships/diagramDrawing" Target="../diagrams/drawing4.xml"/><Relationship Id="rId4" Type="http://schemas.openxmlformats.org/officeDocument/2006/relationships/tags" Target="../tags/tag70.xml"/><Relationship Id="rId9" Type="http://schemas.openxmlformats.org/officeDocument/2006/relationships/diagramColors" Target="../diagrams/colors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827584" y="2819400"/>
            <a:ext cx="7416824" cy="3273896"/>
          </a:xfrm>
        </p:spPr>
        <p:txBody>
          <a:bodyPr>
            <a:noAutofit/>
          </a:bodyPr>
          <a:lstStyle/>
          <a:p>
            <a:endParaRPr lang="fr-CA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fr-CA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Atelier présenté dans le cadre des</a:t>
            </a:r>
          </a:p>
          <a:p>
            <a:r>
              <a:rPr lang="fr-CA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Rencontres nationales </a:t>
            </a:r>
            <a:r>
              <a:rPr lang="fr-CA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 services éducatifs complémentaires en FGA et FP</a:t>
            </a:r>
          </a:p>
          <a:p>
            <a:r>
              <a:rPr lang="fr-CA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r>
              <a:rPr lang="fr-CA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Judith Paquin, PS. ED.</a:t>
            </a:r>
          </a:p>
          <a:p>
            <a:r>
              <a:rPr lang="fr-CA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CSDL</a:t>
            </a:r>
            <a:endParaRPr lang="fr-CA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3275856" y="5533163"/>
            <a:ext cx="2207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23 janvier 2019</a:t>
            </a:r>
            <a:endParaRPr lang="fr-CA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490868" y="764704"/>
            <a:ext cx="7757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PARAMÉTRISATION DU SUIVI DES ÉLÈVES</a:t>
            </a:r>
            <a:endParaRPr lang="fr-CA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284382" y="1556792"/>
            <a:ext cx="418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https://bit.ly/2R8yzCO</a:t>
            </a:r>
          </a:p>
        </p:txBody>
      </p:sp>
    </p:spTree>
    <p:extLst>
      <p:ext uri="{BB962C8B-B14F-4D97-AF65-F5344CB8AC3E}">
        <p14:creationId xmlns:p14="http://schemas.microsoft.com/office/powerpoint/2010/main" val="12242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23528" y="260648"/>
            <a:ext cx="8534400" cy="758952"/>
          </a:xfrm>
        </p:spPr>
        <p:txBody>
          <a:bodyPr>
            <a:normAutofit/>
          </a:bodyPr>
          <a:lstStyle/>
          <a:p>
            <a:r>
              <a:rPr lang="fr-CA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RENDEMENT</a:t>
            </a:r>
            <a:endParaRPr lang="fr-CA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aphicFrame>
        <p:nvGraphicFramePr>
          <p:cNvPr id="7" name="Diagramme 6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5933201"/>
              </p:ext>
            </p:extLst>
          </p:nvPr>
        </p:nvGraphicFramePr>
        <p:xfrm>
          <a:off x="323528" y="1412776"/>
          <a:ext cx="849694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" name="Flèche vers le bas 1"/>
          <p:cNvSpPr/>
          <p:nvPr>
            <p:custDataLst>
              <p:tags r:id="rId3"/>
            </p:custDataLst>
          </p:nvPr>
        </p:nvSpPr>
        <p:spPr>
          <a:xfrm>
            <a:off x="1417415" y="3150388"/>
            <a:ext cx="288032" cy="360040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>
            <p:custDataLst>
              <p:tags r:id="rId4"/>
            </p:custDataLst>
          </p:nvPr>
        </p:nvSpPr>
        <p:spPr>
          <a:xfrm>
            <a:off x="571321" y="3637740"/>
            <a:ext cx="19802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Mémo/intervention/</a:t>
            </a:r>
          </a:p>
          <a:p>
            <a:r>
              <a:rPr lang="fr-C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suivi rendement… ET</a:t>
            </a:r>
          </a:p>
          <a:p>
            <a:r>
              <a:rPr lang="fr-C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Mémo ÉCHÉANCIER</a:t>
            </a:r>
            <a:endParaRPr lang="fr-CA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59" y="3885724"/>
            <a:ext cx="3286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>
            <p:custDataLst>
              <p:tags r:id="rId6"/>
            </p:custDataLst>
          </p:nvPr>
        </p:nvSpPr>
        <p:spPr>
          <a:xfrm>
            <a:off x="3476166" y="423071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Mémo/intervention/300%-date examen</a:t>
            </a:r>
            <a:endParaRPr lang="fr-CA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15565"/>
            <a:ext cx="3286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>
            <p:custDataLst>
              <p:tags r:id="rId8"/>
            </p:custDataLst>
          </p:nvPr>
        </p:nvSpPr>
        <p:spPr>
          <a:xfrm>
            <a:off x="5930047" y="4589565"/>
            <a:ext cx="17889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Mémo/intervention/400% +1 échec-date reprise obligatoire ET Mémo ÉCHÉANCIER</a:t>
            </a:r>
            <a:endParaRPr lang="fr-CA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" name="ZoneTexte 9"/>
          <p:cNvSpPr txBox="1"/>
          <p:nvPr>
            <p:custDataLst>
              <p:tags r:id="rId9"/>
            </p:custDataLst>
          </p:nvPr>
        </p:nvSpPr>
        <p:spPr>
          <a:xfrm>
            <a:off x="276745" y="1512179"/>
            <a:ext cx="367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DÉPASSEMENT D’ÉCHÉANCE</a:t>
            </a: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13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RENDEMENT</a:t>
            </a:r>
            <a:endParaRPr lang="fr-CA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aphicFrame>
        <p:nvGraphicFramePr>
          <p:cNvPr id="4" name="Diagramme 3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26782136"/>
              </p:ext>
            </p:extLst>
          </p:nvPr>
        </p:nvGraphicFramePr>
        <p:xfrm>
          <a:off x="323528" y="1412776"/>
          <a:ext cx="849694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Flèche vers le bas 6"/>
          <p:cNvSpPr/>
          <p:nvPr>
            <p:custDataLst>
              <p:tags r:id="rId3"/>
            </p:custDataLst>
          </p:nvPr>
        </p:nvSpPr>
        <p:spPr>
          <a:xfrm>
            <a:off x="4078602" y="4149080"/>
            <a:ext cx="288032" cy="360040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>
            <p:custDataLst>
              <p:tags r:id="rId4"/>
            </p:custDataLst>
          </p:nvPr>
        </p:nvSpPr>
        <p:spPr>
          <a:xfrm>
            <a:off x="3322518" y="4647576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Référence comité de suivi</a:t>
            </a:r>
            <a:endParaRPr lang="fr-C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Flèche vers le bas 8"/>
          <p:cNvSpPr/>
          <p:nvPr>
            <p:custDataLst>
              <p:tags r:id="rId5"/>
            </p:custDataLst>
          </p:nvPr>
        </p:nvSpPr>
        <p:spPr>
          <a:xfrm>
            <a:off x="1448515" y="3146188"/>
            <a:ext cx="288032" cy="360040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>
            <p:custDataLst>
              <p:tags r:id="rId6"/>
            </p:custDataLst>
          </p:nvPr>
        </p:nvSpPr>
        <p:spPr>
          <a:xfrm>
            <a:off x="692431" y="3697754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Référence comité de suivi</a:t>
            </a:r>
            <a:endParaRPr lang="fr-C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62896"/>
            <a:ext cx="1745331" cy="21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0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ASSIDUITÉ</a:t>
            </a:r>
            <a:endParaRPr lang="fr-CA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aphicFrame>
        <p:nvGraphicFramePr>
          <p:cNvPr id="4" name="Diagramme 3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3015442"/>
              </p:ext>
            </p:extLst>
          </p:nvPr>
        </p:nvGraphicFramePr>
        <p:xfrm>
          <a:off x="323528" y="1412776"/>
          <a:ext cx="849694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" name="ZoneTexte 1"/>
          <p:cNvSpPr txBox="1"/>
          <p:nvPr>
            <p:custDataLst>
              <p:tags r:id="rId3"/>
            </p:custDataLst>
          </p:nvPr>
        </p:nvSpPr>
        <p:spPr>
          <a:xfrm>
            <a:off x="328191" y="2996952"/>
            <a:ext cx="26290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0-30% </a:t>
            </a:r>
            <a:r>
              <a:rPr lang="fr-CA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Monotype Sorts"/>
              </a:rPr>
              <a:t> Action volontaire </a:t>
            </a:r>
          </a:p>
          <a:p>
            <a:endParaRPr lang="fr-CA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Monotype Sorts"/>
            </a:endParaRPr>
          </a:p>
          <a:p>
            <a:r>
              <a:rPr lang="fr-CA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Monotype Sorts"/>
              </a:rPr>
              <a:t>31-40%  Avis verbal (AV)</a:t>
            </a:r>
          </a:p>
          <a:p>
            <a:endParaRPr lang="fr-CA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Monotype Sorts"/>
            </a:endParaRPr>
          </a:p>
          <a:p>
            <a:r>
              <a:rPr lang="fr-CA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Monotype Sorts"/>
              </a:rPr>
              <a:t>41%-50%  Avertissement écrit (AE)</a:t>
            </a:r>
          </a:p>
          <a:p>
            <a:endParaRPr lang="fr-CA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Monotype Sorts"/>
            </a:endParaRPr>
          </a:p>
          <a:p>
            <a:r>
              <a:rPr lang="fr-CA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Monotype Sorts"/>
              </a:rPr>
              <a:t>51-60% </a:t>
            </a:r>
            <a:r>
              <a:rPr lang="fr-CA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Monotype Sorts"/>
              </a:rPr>
              <a:t> </a:t>
            </a:r>
            <a:r>
              <a:rPr lang="fr-CA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Monotype Sorts"/>
              </a:rPr>
              <a:t>Avis disciplinaire (AD)</a:t>
            </a:r>
            <a:endParaRPr lang="fr-CA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3081828" y="320337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Absence à une </a:t>
            </a:r>
          </a:p>
          <a:p>
            <a:pPr algn="ctr"/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plage -horaire</a:t>
            </a: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3915271"/>
            <a:ext cx="3238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>
            <p:custDataLst>
              <p:tags r:id="rId6"/>
            </p:custDataLst>
          </p:nvPr>
        </p:nvSpPr>
        <p:spPr>
          <a:xfrm>
            <a:off x="3081828" y="4293096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Note sur le rapport absence mensuel</a:t>
            </a:r>
            <a:endParaRPr lang="fr-C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3" name="ZoneTexte 12"/>
          <p:cNvSpPr txBox="1"/>
          <p:nvPr>
            <p:custDataLst>
              <p:tags r:id="rId7"/>
            </p:custDataLst>
          </p:nvPr>
        </p:nvSpPr>
        <p:spPr>
          <a:xfrm>
            <a:off x="5724128" y="3592105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 absences consécutives dans la même matière (AD)</a:t>
            </a: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331" y="4540538"/>
            <a:ext cx="3238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oneTexte 14"/>
          <p:cNvSpPr txBox="1"/>
          <p:nvPr>
            <p:custDataLst>
              <p:tags r:id="rId9"/>
            </p:custDataLst>
          </p:nvPr>
        </p:nvSpPr>
        <p:spPr>
          <a:xfrm>
            <a:off x="5580112" y="4918363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Référence  par courriel</a:t>
            </a:r>
          </a:p>
          <a:p>
            <a:pPr algn="ctr"/>
            <a:r>
              <a:rPr lang="fr-C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direction adjointe (responsable salle de tests)</a:t>
            </a:r>
            <a:endParaRPr lang="fr-C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84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9136"/>
            <a:ext cx="8640961" cy="610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 1"/>
          <p:cNvPicPr/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7925"/>
            <a:ext cx="930175" cy="506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6476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" t="66" r="23043" b="-66"/>
          <a:stretch/>
        </p:blipFill>
        <p:spPr bwMode="auto">
          <a:xfrm>
            <a:off x="3003361" y="1268760"/>
            <a:ext cx="372008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33"/>
          <a:stretch/>
        </p:blipFill>
        <p:spPr bwMode="auto">
          <a:xfrm>
            <a:off x="467544" y="700851"/>
            <a:ext cx="6241777" cy="56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7" r="11032" b="25471"/>
          <a:stretch/>
        </p:blipFill>
        <p:spPr bwMode="auto">
          <a:xfrm>
            <a:off x="467544" y="1268760"/>
            <a:ext cx="2520280" cy="95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>
            <p:custDataLst>
              <p:tags r:id="rId4"/>
            </p:custDataLst>
          </p:nvPr>
        </p:nvSpPr>
        <p:spPr>
          <a:xfrm>
            <a:off x="395536" y="332656"/>
            <a:ext cx="1624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AVIS VERBAL</a:t>
            </a:r>
            <a:endParaRPr lang="fr-CA" dirty="0"/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484130" y="3414045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AVIS ÉCRIT</a:t>
            </a:r>
            <a:endParaRPr lang="fr-CA" dirty="0"/>
          </a:p>
        </p:txBody>
      </p:sp>
      <p:sp>
        <p:nvSpPr>
          <p:cNvPr id="3" name="Ellipse 2"/>
          <p:cNvSpPr/>
          <p:nvPr>
            <p:custDataLst>
              <p:tags r:id="rId6"/>
            </p:custDataLst>
          </p:nvPr>
        </p:nvSpPr>
        <p:spPr>
          <a:xfrm>
            <a:off x="6012160" y="790263"/>
            <a:ext cx="1080120" cy="4279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Ellipse 8"/>
          <p:cNvSpPr/>
          <p:nvPr>
            <p:custDataLst>
              <p:tags r:id="rId7"/>
            </p:custDataLst>
          </p:nvPr>
        </p:nvSpPr>
        <p:spPr>
          <a:xfrm>
            <a:off x="539552" y="1790078"/>
            <a:ext cx="1080120" cy="4279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Ellipse 9"/>
          <p:cNvSpPr/>
          <p:nvPr>
            <p:custDataLst>
              <p:tags r:id="rId8"/>
            </p:custDataLst>
          </p:nvPr>
        </p:nvSpPr>
        <p:spPr>
          <a:xfrm>
            <a:off x="3923928" y="1399578"/>
            <a:ext cx="1080120" cy="4279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ZoneTexte 3"/>
          <p:cNvSpPr txBox="1"/>
          <p:nvPr>
            <p:custDataLst>
              <p:tags r:id="rId9"/>
            </p:custDataLst>
          </p:nvPr>
        </p:nvSpPr>
        <p:spPr>
          <a:xfrm>
            <a:off x="7090288" y="79026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1</a:t>
            </a:r>
            <a:endParaRPr lang="fr-CA" dirty="0"/>
          </a:p>
        </p:txBody>
      </p:sp>
      <p:sp>
        <p:nvSpPr>
          <p:cNvPr id="12" name="ZoneTexte 11"/>
          <p:cNvSpPr txBox="1"/>
          <p:nvPr>
            <p:custDataLst>
              <p:tags r:id="rId10"/>
            </p:custDataLst>
          </p:nvPr>
        </p:nvSpPr>
        <p:spPr>
          <a:xfrm>
            <a:off x="467544" y="155937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2</a:t>
            </a:r>
            <a:endParaRPr lang="fr-CA" dirty="0"/>
          </a:p>
        </p:txBody>
      </p:sp>
      <p:sp>
        <p:nvSpPr>
          <p:cNvPr id="13" name="ZoneTexte 12"/>
          <p:cNvSpPr txBox="1"/>
          <p:nvPr>
            <p:custDataLst>
              <p:tags r:id="rId11"/>
            </p:custDataLst>
          </p:nvPr>
        </p:nvSpPr>
        <p:spPr>
          <a:xfrm>
            <a:off x="5004048" y="126876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3</a:t>
            </a:r>
            <a:endParaRPr lang="fr-CA" dirty="0"/>
          </a:p>
        </p:txBody>
      </p:sp>
      <p:sp>
        <p:nvSpPr>
          <p:cNvPr id="15" name="Ellipse 14"/>
          <p:cNvSpPr/>
          <p:nvPr>
            <p:custDataLst>
              <p:tags r:id="rId12"/>
            </p:custDataLst>
          </p:nvPr>
        </p:nvSpPr>
        <p:spPr>
          <a:xfrm>
            <a:off x="4139952" y="2788312"/>
            <a:ext cx="1080120" cy="4279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ZoneTexte 15"/>
          <p:cNvSpPr txBox="1"/>
          <p:nvPr>
            <p:custDataLst>
              <p:tags r:id="rId13"/>
            </p:custDataLst>
          </p:nvPr>
        </p:nvSpPr>
        <p:spPr>
          <a:xfrm>
            <a:off x="4535996" y="24189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4</a:t>
            </a:r>
            <a:endParaRPr lang="fr-CA" dirty="0"/>
          </a:p>
        </p:txBody>
      </p:sp>
      <p:pic>
        <p:nvPicPr>
          <p:cNvPr id="1029" name="Picture 5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30" y="3783377"/>
            <a:ext cx="8064896" cy="242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>
            <p:custDataLst>
              <p:tags r:id="rId15"/>
            </p:custDataLst>
          </p:nvPr>
        </p:nvSpPr>
        <p:spPr>
          <a:xfrm>
            <a:off x="3347864" y="4236070"/>
            <a:ext cx="720080" cy="7582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  <p:sp>
        <p:nvSpPr>
          <p:cNvPr id="19" name="ZoneTexte 18"/>
          <p:cNvSpPr txBox="1"/>
          <p:nvPr>
            <p:custDataLst>
              <p:tags r:id="rId16"/>
            </p:custDataLst>
          </p:nvPr>
        </p:nvSpPr>
        <p:spPr>
          <a:xfrm>
            <a:off x="4928305" y="4293096"/>
            <a:ext cx="792088" cy="70120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  <p:sp>
        <p:nvSpPr>
          <p:cNvPr id="20" name="Ellipse 19"/>
          <p:cNvSpPr/>
          <p:nvPr>
            <p:custDataLst>
              <p:tags r:id="rId17"/>
            </p:custDataLst>
          </p:nvPr>
        </p:nvSpPr>
        <p:spPr>
          <a:xfrm>
            <a:off x="4463988" y="3774297"/>
            <a:ext cx="540060" cy="4279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ZoneTexte 20"/>
          <p:cNvSpPr txBox="1"/>
          <p:nvPr>
            <p:custDataLst>
              <p:tags r:id="rId18"/>
            </p:custDataLst>
          </p:nvPr>
        </p:nvSpPr>
        <p:spPr>
          <a:xfrm>
            <a:off x="4863405" y="3554001"/>
            <a:ext cx="26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1</a:t>
            </a:r>
            <a:endParaRPr lang="fr-CA" dirty="0"/>
          </a:p>
        </p:txBody>
      </p:sp>
      <p:sp>
        <p:nvSpPr>
          <p:cNvPr id="22" name="Ellipse 21"/>
          <p:cNvSpPr/>
          <p:nvPr>
            <p:custDataLst>
              <p:tags r:id="rId19"/>
            </p:custDataLst>
          </p:nvPr>
        </p:nvSpPr>
        <p:spPr>
          <a:xfrm>
            <a:off x="410007" y="3988282"/>
            <a:ext cx="540060" cy="4279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" name="Ellipse 22"/>
          <p:cNvSpPr/>
          <p:nvPr>
            <p:custDataLst>
              <p:tags r:id="rId20"/>
            </p:custDataLst>
          </p:nvPr>
        </p:nvSpPr>
        <p:spPr>
          <a:xfrm>
            <a:off x="1436558" y="5301208"/>
            <a:ext cx="540060" cy="4279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" name="Ellipse 24"/>
          <p:cNvSpPr/>
          <p:nvPr>
            <p:custDataLst>
              <p:tags r:id="rId21"/>
            </p:custDataLst>
          </p:nvPr>
        </p:nvSpPr>
        <p:spPr>
          <a:xfrm>
            <a:off x="7884368" y="5229200"/>
            <a:ext cx="540060" cy="4279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6" name="Ellipse 25"/>
          <p:cNvSpPr/>
          <p:nvPr>
            <p:custDataLst>
              <p:tags r:id="rId22"/>
            </p:custDataLst>
          </p:nvPr>
        </p:nvSpPr>
        <p:spPr>
          <a:xfrm>
            <a:off x="4078238" y="5301208"/>
            <a:ext cx="540060" cy="3983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8" name="ZoneTexte 27"/>
          <p:cNvSpPr txBox="1"/>
          <p:nvPr>
            <p:custDataLst>
              <p:tags r:id="rId23"/>
            </p:custDataLst>
          </p:nvPr>
        </p:nvSpPr>
        <p:spPr>
          <a:xfrm>
            <a:off x="196098" y="373866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2</a:t>
            </a:r>
            <a:endParaRPr lang="fr-CA" dirty="0"/>
          </a:p>
        </p:txBody>
      </p:sp>
      <p:sp>
        <p:nvSpPr>
          <p:cNvPr id="30" name="ZoneTexte 29"/>
          <p:cNvSpPr txBox="1"/>
          <p:nvPr>
            <p:custDataLst>
              <p:tags r:id="rId24"/>
            </p:custDataLst>
          </p:nvPr>
        </p:nvSpPr>
        <p:spPr>
          <a:xfrm>
            <a:off x="1874659" y="493187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3</a:t>
            </a:r>
            <a:endParaRPr lang="fr-CA" dirty="0"/>
          </a:p>
        </p:txBody>
      </p:sp>
      <p:sp>
        <p:nvSpPr>
          <p:cNvPr id="31" name="ZoneTexte 30"/>
          <p:cNvSpPr txBox="1"/>
          <p:nvPr>
            <p:custDataLst>
              <p:tags r:id="rId25"/>
            </p:custDataLst>
          </p:nvPr>
        </p:nvSpPr>
        <p:spPr>
          <a:xfrm>
            <a:off x="4618298" y="515180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3</a:t>
            </a:r>
            <a:endParaRPr lang="fr-CA" dirty="0"/>
          </a:p>
        </p:txBody>
      </p:sp>
      <p:sp>
        <p:nvSpPr>
          <p:cNvPr id="32" name="ZoneTexte 31"/>
          <p:cNvSpPr txBox="1"/>
          <p:nvPr>
            <p:custDataLst>
              <p:tags r:id="rId26"/>
            </p:custDataLst>
          </p:nvPr>
        </p:nvSpPr>
        <p:spPr>
          <a:xfrm>
            <a:off x="6804248" y="524045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3</a:t>
            </a:r>
            <a:endParaRPr lang="fr-CA" dirty="0"/>
          </a:p>
        </p:txBody>
      </p:sp>
      <p:sp>
        <p:nvSpPr>
          <p:cNvPr id="33" name="ZoneTexte 32"/>
          <p:cNvSpPr txBox="1"/>
          <p:nvPr>
            <p:custDataLst>
              <p:tags r:id="rId27"/>
            </p:custDataLst>
          </p:nvPr>
        </p:nvSpPr>
        <p:spPr>
          <a:xfrm>
            <a:off x="8010382" y="485986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4</a:t>
            </a:r>
            <a:endParaRPr lang="fr-CA" dirty="0"/>
          </a:p>
        </p:txBody>
      </p:sp>
      <p:sp>
        <p:nvSpPr>
          <p:cNvPr id="34" name="Ellipse 33"/>
          <p:cNvSpPr/>
          <p:nvPr>
            <p:custDataLst>
              <p:tags r:id="rId28"/>
            </p:custDataLst>
          </p:nvPr>
        </p:nvSpPr>
        <p:spPr>
          <a:xfrm>
            <a:off x="6282190" y="5258866"/>
            <a:ext cx="540060" cy="3983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783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COMPORTEMENT</a:t>
            </a:r>
            <a:endParaRPr lang="fr-CA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aphicFrame>
        <p:nvGraphicFramePr>
          <p:cNvPr id="3" name="Diagramme 2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0120861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ZoneTexte 3"/>
          <p:cNvSpPr txBox="1"/>
          <p:nvPr>
            <p:custDataLst>
              <p:tags r:id="rId3"/>
            </p:custDataLst>
          </p:nvPr>
        </p:nvSpPr>
        <p:spPr>
          <a:xfrm>
            <a:off x="1619672" y="155679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SELON LA GRAVITÉ…</a:t>
            </a: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>
            <p:custDataLst>
              <p:tags r:id="rId4"/>
            </p:custDataLst>
          </p:nvPr>
        </p:nvSpPr>
        <p:spPr>
          <a:xfrm>
            <a:off x="3779912" y="446459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Mémo/intervention/Comportement /référence à la direction.</a:t>
            </a: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5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83" y="245547"/>
            <a:ext cx="8719084" cy="590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968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14663"/>
            <a:ext cx="9259888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092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42156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492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>
            <p:custDataLst>
              <p:tags r:id="rId1"/>
            </p:custDataLst>
          </p:nvPr>
        </p:nvSpPr>
        <p:spPr>
          <a:xfrm>
            <a:off x="555527" y="1556792"/>
            <a:ext cx="8064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Merci de votre intérêt !</a:t>
            </a:r>
          </a:p>
          <a:p>
            <a:pPr algn="ctr"/>
            <a:endParaRPr lang="fr-CA" sz="54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fr-CA" sz="5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 questions ?</a:t>
            </a:r>
            <a:endParaRPr lang="fr-CA" sz="54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645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OBJECTIFS </a:t>
            </a:r>
            <a:r>
              <a:rPr lang="fr-CA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POURSUIVIS</a:t>
            </a:r>
            <a:endParaRPr lang="fr-CA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Optimiser le suivi des élèves :</a:t>
            </a:r>
          </a:p>
          <a:p>
            <a:pPr marL="0" indent="0">
              <a:buNone/>
            </a:pPr>
            <a:r>
              <a:rPr lang="fr-CA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Assiduité</a:t>
            </a:r>
          </a:p>
          <a:p>
            <a:pPr marL="0" indent="0">
              <a:buNone/>
            </a:pPr>
            <a:r>
              <a:rPr lang="fr-CA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	Rendement</a:t>
            </a:r>
          </a:p>
          <a:p>
            <a:pPr marL="0" indent="0">
              <a:buNone/>
            </a:pPr>
            <a:r>
              <a:rPr lang="fr-CA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Comportement </a:t>
            </a:r>
          </a:p>
          <a:p>
            <a:r>
              <a:rPr lang="fr-CA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Augmenter la cohésion au sein de l’équipe-centre dans les interventions menées auprès des élèves.</a:t>
            </a:r>
          </a:p>
          <a:p>
            <a:pPr marL="0" indent="0">
              <a:buNone/>
            </a:pPr>
            <a:endParaRPr lang="fr-C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534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 2018-2019, le centre les Berges c’est</a:t>
            </a:r>
            <a:endParaRPr lang="fr-CA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82123311"/>
              </p:ext>
            </p:extLst>
          </p:nvPr>
        </p:nvGraphicFramePr>
        <p:xfrm>
          <a:off x="323528" y="1844824"/>
          <a:ext cx="8504240" cy="3815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4311"/>
                <a:gridCol w="1656184"/>
                <a:gridCol w="1800200"/>
                <a:gridCol w="1353545"/>
              </a:tblGrid>
              <a:tr h="395623">
                <a:tc>
                  <a:txBody>
                    <a:bodyPr/>
                    <a:lstStyle/>
                    <a:p>
                      <a:pPr algn="l"/>
                      <a:r>
                        <a:rPr lang="fr-C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SECTEUR ENSEIGNEMENT</a:t>
                      </a:r>
                      <a:endParaRPr lang="fr-CA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JOUR</a:t>
                      </a:r>
                      <a:endParaRPr lang="fr-CA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SOIR</a:t>
                      </a:r>
                      <a:endParaRPr lang="fr-CA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TOTAL</a:t>
                      </a:r>
                      <a:endParaRPr lang="fr-CA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</a:tr>
              <a:tr h="395623">
                <a:tc>
                  <a:txBody>
                    <a:bodyPr/>
                    <a:lstStyle/>
                    <a:p>
                      <a:pPr algn="l"/>
                      <a:r>
                        <a:rPr lang="fr-C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Formation générale secondaire</a:t>
                      </a:r>
                      <a:endParaRPr lang="fr-C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459</a:t>
                      </a:r>
                      <a:endParaRPr lang="fr-C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156</a:t>
                      </a:r>
                      <a:endParaRPr lang="fr-C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615</a:t>
                      </a:r>
                      <a:endParaRPr lang="fr-C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</a:tr>
              <a:tr h="395623">
                <a:tc>
                  <a:txBody>
                    <a:bodyPr/>
                    <a:lstStyle/>
                    <a:p>
                      <a:pPr algn="l"/>
                      <a:r>
                        <a:rPr lang="fr-C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Alphabétisation/présecondaire</a:t>
                      </a:r>
                      <a:endParaRPr lang="fr-C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91</a:t>
                      </a:r>
                      <a:endParaRPr lang="fr-C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25</a:t>
                      </a:r>
                      <a:endParaRPr lang="fr-C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116</a:t>
                      </a:r>
                      <a:endParaRPr lang="fr-C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</a:tr>
              <a:tr h="395623">
                <a:tc>
                  <a:txBody>
                    <a:bodyPr/>
                    <a:lstStyle/>
                    <a:p>
                      <a:pPr algn="l"/>
                      <a:r>
                        <a:rPr lang="fr-C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Francisation</a:t>
                      </a:r>
                      <a:endParaRPr lang="fr-C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696</a:t>
                      </a:r>
                      <a:endParaRPr lang="fr-C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155</a:t>
                      </a:r>
                      <a:endParaRPr lang="fr-C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851</a:t>
                      </a:r>
                      <a:endParaRPr lang="fr-C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23">
                <a:tc>
                  <a:txBody>
                    <a:bodyPr/>
                    <a:lstStyle/>
                    <a:p>
                      <a:r>
                        <a:rPr lang="fr-CA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ASSIDUITÉ</a:t>
                      </a:r>
                      <a:endParaRPr lang="fr-CA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JOUR</a:t>
                      </a:r>
                      <a:endParaRPr lang="fr-CA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SOIR</a:t>
                      </a:r>
                      <a:endParaRPr lang="fr-CA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</a:tr>
              <a:tr h="395623">
                <a:tc>
                  <a:txBody>
                    <a:bodyPr/>
                    <a:lstStyle/>
                    <a:p>
                      <a:pPr algn="l"/>
                      <a:r>
                        <a:rPr lang="fr-C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Formation générale secondaire</a:t>
                      </a:r>
                      <a:endParaRPr lang="fr-C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40%</a:t>
                      </a:r>
                      <a:endParaRPr lang="fr-C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54%</a:t>
                      </a:r>
                      <a:endParaRPr lang="fr-C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95623">
                <a:tc>
                  <a:txBody>
                    <a:bodyPr/>
                    <a:lstStyle/>
                    <a:p>
                      <a:pPr algn="l"/>
                      <a:r>
                        <a:rPr lang="fr-C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Alphabétisation/présecondaire</a:t>
                      </a:r>
                      <a:endParaRPr lang="fr-C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22%</a:t>
                      </a:r>
                      <a:endParaRPr lang="fr-C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24%</a:t>
                      </a:r>
                      <a:endParaRPr lang="fr-C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95623">
                <a:tc>
                  <a:txBody>
                    <a:bodyPr/>
                    <a:lstStyle/>
                    <a:p>
                      <a:pPr algn="l"/>
                      <a:r>
                        <a:rPr lang="fr-C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Francisation</a:t>
                      </a:r>
                      <a:endParaRPr lang="fr-C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11%</a:t>
                      </a:r>
                      <a:endParaRPr lang="fr-C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31%</a:t>
                      </a:r>
                      <a:endParaRPr lang="fr-C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508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% moyen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24%</a:t>
                      </a:r>
                      <a:endParaRPr lang="fr-C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36%</a:t>
                      </a:r>
                      <a:endParaRPr lang="fr-C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895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490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07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36497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123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034388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953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36495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373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00999" cy="629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3262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1913</TotalTime>
  <Words>303</Words>
  <Application>Microsoft Office PowerPoint</Application>
  <PresentationFormat>Affichage à l'écran (4:3)</PresentationFormat>
  <Paragraphs>112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Civil</vt:lpstr>
      <vt:lpstr>Présentation PowerPoint</vt:lpstr>
      <vt:lpstr>OBJECTIFS POURSUIVIS</vt:lpstr>
      <vt:lpstr>En 2018-2019, le centre les Berges c’est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RENDEMENT</vt:lpstr>
      <vt:lpstr>RENDEMENT</vt:lpstr>
      <vt:lpstr>ASSIDUITÉ</vt:lpstr>
      <vt:lpstr>Présentation PowerPoint</vt:lpstr>
      <vt:lpstr>Présentation PowerPoint</vt:lpstr>
      <vt:lpstr>COMPORTEMENT</vt:lpstr>
      <vt:lpstr>Présentation PowerPoint</vt:lpstr>
      <vt:lpstr>Présentation PowerPoint</vt:lpstr>
      <vt:lpstr>Présentation PowerPoint</vt:lpstr>
      <vt:lpstr>Présentation PowerPoint</vt:lpstr>
    </vt:vector>
  </TitlesOfParts>
  <Company>C.S. de Laval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</cp:lastModifiedBy>
  <cp:revision>69</cp:revision>
  <cp:lastPrinted>2018-09-18T14:29:26Z</cp:lastPrinted>
  <dcterms:created xsi:type="dcterms:W3CDTF">2018-09-10T14:11:08Z</dcterms:created>
  <dcterms:modified xsi:type="dcterms:W3CDTF">2019-01-23T19:25:39Z</dcterms:modified>
</cp:coreProperties>
</file>